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8" r:id="rId4"/>
    <p:sldMasterId id="2147483820" r:id="rId5"/>
    <p:sldMasterId id="2147483864" r:id="rId6"/>
  </p:sldMasterIdLst>
  <p:notesMasterIdLst>
    <p:notesMasterId r:id="rId23"/>
  </p:notesMasterIdLst>
  <p:handoutMasterIdLst>
    <p:handoutMasterId r:id="rId24"/>
  </p:handoutMasterIdLst>
  <p:sldIdLst>
    <p:sldId id="790" r:id="rId7"/>
    <p:sldId id="891" r:id="rId8"/>
    <p:sldId id="866" r:id="rId9"/>
    <p:sldId id="867" r:id="rId10"/>
    <p:sldId id="868" r:id="rId11"/>
    <p:sldId id="869" r:id="rId12"/>
    <p:sldId id="877" r:id="rId13"/>
    <p:sldId id="871" r:id="rId14"/>
    <p:sldId id="884" r:id="rId15"/>
    <p:sldId id="885" r:id="rId16"/>
    <p:sldId id="886" r:id="rId17"/>
    <p:sldId id="887" r:id="rId18"/>
    <p:sldId id="889" r:id="rId19"/>
    <p:sldId id="879" r:id="rId20"/>
    <p:sldId id="892" r:id="rId21"/>
    <p:sldId id="893" r:id="rId22"/>
  </p:sldIdLst>
  <p:sldSz cx="12192000" cy="6858000"/>
  <p:notesSz cx="7315200" cy="9601200"/>
  <p:custDataLst>
    <p:tags r:id="rId25"/>
  </p:custDataLst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0" userDrawn="1">
          <p15:clr>
            <a:srgbClr val="A4A3A4"/>
          </p15:clr>
        </p15:guide>
        <p15:guide id="11" orient="horz" pos="1872" userDrawn="1">
          <p15:clr>
            <a:srgbClr val="A4A3A4"/>
          </p15:clr>
        </p15:guide>
        <p15:guide id="12" orient="horz" pos="1440" userDrawn="1">
          <p15:clr>
            <a:srgbClr val="A4A3A4"/>
          </p15:clr>
        </p15:guide>
        <p15:guide id="13" orient="horz" pos="2568" userDrawn="1">
          <p15:clr>
            <a:srgbClr val="A4A3A4"/>
          </p15:clr>
        </p15:guide>
        <p15:guide id="14" orient="horz" pos="3384" userDrawn="1">
          <p15:clr>
            <a:srgbClr val="A4A3A4"/>
          </p15:clr>
        </p15:guide>
        <p15:guide id="15" orient="horz" pos="3576" userDrawn="1">
          <p15:clr>
            <a:srgbClr val="A4A3A4"/>
          </p15:clr>
        </p15:guide>
        <p15:guide id="16" pos="42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nder Kuur, Cindy K" initials="CV" lastIdx="7" clrIdx="0">
    <p:extLst>
      <p:ext uri="{19B8F6BF-5375-455C-9EA6-DF929625EA0E}">
        <p15:presenceInfo xmlns:p15="http://schemas.microsoft.com/office/powerpoint/2012/main" userId="Vander Kuur, Cindy K" providerId="None"/>
      </p:ext>
    </p:extLst>
  </p:cmAuthor>
  <p:cmAuthor id="2" name="Cavalieri, Lauren" initials="LC" lastIdx="11" clrIdx="1">
    <p:extLst>
      <p:ext uri="{19B8F6BF-5375-455C-9EA6-DF929625EA0E}">
        <p15:presenceInfo xmlns:p15="http://schemas.microsoft.com/office/powerpoint/2012/main" userId="Cavalieri, Lauren" providerId="None"/>
      </p:ext>
    </p:extLst>
  </p:cmAuthor>
  <p:cmAuthor id="3" name="Sokoll, Jon-Cody" initials="JS" lastIdx="2" clrIdx="2">
    <p:extLst>
      <p:ext uri="{19B8F6BF-5375-455C-9EA6-DF929625EA0E}">
        <p15:presenceInfo xmlns:p15="http://schemas.microsoft.com/office/powerpoint/2012/main" userId="Sokoll, Jon-Cody" providerId="None"/>
      </p:ext>
    </p:extLst>
  </p:cmAuthor>
  <p:cmAuthor id="4" name="Dominguez, Tatiana O" initials="TD" lastIdx="1" clrIdx="3">
    <p:extLst>
      <p:ext uri="{19B8F6BF-5375-455C-9EA6-DF929625EA0E}">
        <p15:presenceInfo xmlns:p15="http://schemas.microsoft.com/office/powerpoint/2012/main" userId="Dominguez, Tatiana O" providerId="None"/>
      </p:ext>
    </p:extLst>
  </p:cmAuthor>
  <p:cmAuthor id="5" name="Beaulieu, Daniel" initials="DB" lastIdx="1" clrIdx="4">
    <p:extLst>
      <p:ext uri="{19B8F6BF-5375-455C-9EA6-DF929625EA0E}">
        <p15:presenceInfo xmlns:p15="http://schemas.microsoft.com/office/powerpoint/2012/main" userId="Beaulieu, Daniel" providerId="None"/>
      </p:ext>
    </p:extLst>
  </p:cmAuthor>
  <p:cmAuthor id="6" name="Han, Hyemi" initials="HH" lastIdx="2" clrIdx="5">
    <p:extLst>
      <p:ext uri="{19B8F6BF-5375-455C-9EA6-DF929625EA0E}">
        <p15:presenceInfo xmlns:p15="http://schemas.microsoft.com/office/powerpoint/2012/main" userId="Han, Hyem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6494"/>
    <a:srgbClr val="01A2DC"/>
    <a:srgbClr val="006FC8"/>
    <a:srgbClr val="BFBFBF"/>
    <a:srgbClr val="62B5E5"/>
    <a:srgbClr val="75787B"/>
    <a:srgbClr val="000099"/>
    <a:srgbClr val="595959"/>
    <a:srgbClr val="0237AE"/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93091" autoAdjust="0"/>
  </p:normalViewPr>
  <p:slideViewPr>
    <p:cSldViewPr snapToGrid="0">
      <p:cViewPr varScale="1">
        <p:scale>
          <a:sx n="86" d="100"/>
          <a:sy n="86" d="100"/>
        </p:scale>
        <p:origin x="326" y="72"/>
      </p:cViewPr>
      <p:guideLst>
        <p:guide/>
        <p:guide orient="horz" pos="1872"/>
        <p:guide orient="horz" pos="1440"/>
        <p:guide orient="horz" pos="2568"/>
        <p:guide orient="horz" pos="3384"/>
        <p:guide orient="horz" pos="3576"/>
        <p:guide pos="4224"/>
      </p:guideLst>
    </p:cSldViewPr>
  </p:slideViewPr>
  <p:notesTextViewPr>
    <p:cViewPr>
      <p:scale>
        <a:sx n="66" d="100"/>
        <a:sy n="66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EA0626-8C9B-4AD7-B7F7-676078C00F4F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815C02-1762-47F3-81E3-ED230373AD8B}">
      <dgm:prSet phldrT="[Text]"/>
      <dgm:spPr/>
      <dgm:t>
        <a:bodyPr/>
        <a:lstStyle/>
        <a:p>
          <a:r>
            <a:rPr lang="en-US" dirty="0"/>
            <a:t>Data Search &amp; Extraction</a:t>
          </a:r>
        </a:p>
      </dgm:t>
    </dgm:pt>
    <dgm:pt modelId="{2A4EB207-1807-48A6-97C9-5042E2592443}" type="parTrans" cxnId="{41B57F93-D3FC-43D1-B70B-952F57798584}">
      <dgm:prSet/>
      <dgm:spPr/>
      <dgm:t>
        <a:bodyPr/>
        <a:lstStyle/>
        <a:p>
          <a:endParaRPr lang="en-US"/>
        </a:p>
      </dgm:t>
    </dgm:pt>
    <dgm:pt modelId="{E4E8663E-F5B6-4560-91A7-C4F6843968EF}" type="sibTrans" cxnId="{41B57F93-D3FC-43D1-B70B-952F57798584}">
      <dgm:prSet/>
      <dgm:spPr/>
      <dgm:t>
        <a:bodyPr/>
        <a:lstStyle/>
        <a:p>
          <a:endParaRPr lang="en-US"/>
        </a:p>
      </dgm:t>
    </dgm:pt>
    <dgm:pt modelId="{3B5A47C0-CAA1-429D-8F90-6CE383812B29}">
      <dgm:prSet phldrT="[Text]"/>
      <dgm:spPr/>
      <dgm:t>
        <a:bodyPr/>
        <a:lstStyle/>
        <a:p>
          <a:r>
            <a:rPr lang="en-US" dirty="0"/>
            <a:t>Data Preparation &amp; Manipulation</a:t>
          </a:r>
        </a:p>
      </dgm:t>
    </dgm:pt>
    <dgm:pt modelId="{824F4540-45F4-4540-9A57-AA56F19E269C}" type="parTrans" cxnId="{45B76D2F-BADB-4D16-8A5F-0D68BDD20B2E}">
      <dgm:prSet/>
      <dgm:spPr/>
      <dgm:t>
        <a:bodyPr/>
        <a:lstStyle/>
        <a:p>
          <a:endParaRPr lang="en-US"/>
        </a:p>
      </dgm:t>
    </dgm:pt>
    <dgm:pt modelId="{BB96F2C4-4877-4E66-87C8-4FFF13B357EC}" type="sibTrans" cxnId="{45B76D2F-BADB-4D16-8A5F-0D68BDD20B2E}">
      <dgm:prSet/>
      <dgm:spPr/>
      <dgm:t>
        <a:bodyPr/>
        <a:lstStyle/>
        <a:p>
          <a:endParaRPr lang="en-US"/>
        </a:p>
      </dgm:t>
    </dgm:pt>
    <dgm:pt modelId="{3A3A0389-88AC-4306-8F48-AE85E35BD597}">
      <dgm:prSet phldrT="[Text]"/>
      <dgm:spPr/>
      <dgm:t>
        <a:bodyPr/>
        <a:lstStyle/>
        <a:p>
          <a:r>
            <a:rPr lang="en-US" dirty="0"/>
            <a:t>Model Build-out</a:t>
          </a:r>
        </a:p>
      </dgm:t>
    </dgm:pt>
    <dgm:pt modelId="{FDB500B4-36E8-4CFD-A3E6-AE915F374759}" type="parTrans" cxnId="{743F7C95-B31F-47EA-BAC9-ACCA7255CC94}">
      <dgm:prSet/>
      <dgm:spPr/>
      <dgm:t>
        <a:bodyPr/>
        <a:lstStyle/>
        <a:p>
          <a:endParaRPr lang="en-US"/>
        </a:p>
      </dgm:t>
    </dgm:pt>
    <dgm:pt modelId="{FA1111AC-B0B1-4EEA-89A4-C6B0C99F4AEE}" type="sibTrans" cxnId="{743F7C95-B31F-47EA-BAC9-ACCA7255CC94}">
      <dgm:prSet/>
      <dgm:spPr/>
      <dgm:t>
        <a:bodyPr/>
        <a:lstStyle/>
        <a:p>
          <a:endParaRPr lang="en-US"/>
        </a:p>
      </dgm:t>
    </dgm:pt>
    <dgm:pt modelId="{2FB51A2F-ADA2-4922-8789-75D8378333F4}">
      <dgm:prSet phldrT="[Text]"/>
      <dgm:spPr/>
      <dgm:t>
        <a:bodyPr/>
        <a:lstStyle/>
        <a:p>
          <a:r>
            <a:rPr lang="en-US" sz="1600" dirty="0"/>
            <a:t>Main Source of Data</a:t>
          </a:r>
        </a:p>
      </dgm:t>
    </dgm:pt>
    <dgm:pt modelId="{F8E51234-357E-4F18-8016-AD7ECD139427}" type="parTrans" cxnId="{EB4A38FE-9982-4449-A879-757C1D0B7AE7}">
      <dgm:prSet/>
      <dgm:spPr/>
      <dgm:t>
        <a:bodyPr/>
        <a:lstStyle/>
        <a:p>
          <a:endParaRPr lang="en-US"/>
        </a:p>
      </dgm:t>
    </dgm:pt>
    <dgm:pt modelId="{F8F3C3A7-741F-4A4D-9151-D40E439CD8D6}" type="sibTrans" cxnId="{EB4A38FE-9982-4449-A879-757C1D0B7AE7}">
      <dgm:prSet/>
      <dgm:spPr/>
      <dgm:t>
        <a:bodyPr/>
        <a:lstStyle/>
        <a:p>
          <a:endParaRPr lang="en-US"/>
        </a:p>
      </dgm:t>
    </dgm:pt>
    <dgm:pt modelId="{FF4F3B5A-FEB9-4F76-ADB2-04BD064F4240}">
      <dgm:prSet phldrT="[Text]"/>
      <dgm:spPr/>
      <dgm:t>
        <a:bodyPr/>
        <a:lstStyle/>
        <a:p>
          <a:r>
            <a:rPr lang="en-US" sz="1600" dirty="0"/>
            <a:t>Additional data</a:t>
          </a:r>
        </a:p>
      </dgm:t>
    </dgm:pt>
    <dgm:pt modelId="{1CBD5636-C0D0-4A70-853D-C6E3E2431443}" type="parTrans" cxnId="{48D085D6-3693-464B-8DA0-C969FDE38F65}">
      <dgm:prSet/>
      <dgm:spPr/>
      <dgm:t>
        <a:bodyPr/>
        <a:lstStyle/>
        <a:p>
          <a:endParaRPr lang="en-US"/>
        </a:p>
      </dgm:t>
    </dgm:pt>
    <dgm:pt modelId="{249A1F6F-2233-4017-A617-231503602BDA}" type="sibTrans" cxnId="{48D085D6-3693-464B-8DA0-C969FDE38F65}">
      <dgm:prSet/>
      <dgm:spPr/>
      <dgm:t>
        <a:bodyPr/>
        <a:lstStyle/>
        <a:p>
          <a:endParaRPr lang="en-US"/>
        </a:p>
      </dgm:t>
    </dgm:pt>
    <dgm:pt modelId="{17EF764A-E7AA-4B88-9567-C5FE1D5EF2DB}">
      <dgm:prSet phldrT="[Text]" custT="1"/>
      <dgm:spPr/>
      <dgm:t>
        <a:bodyPr/>
        <a:lstStyle/>
        <a:p>
          <a:r>
            <a:rPr lang="en-US" sz="1200" dirty="0"/>
            <a:t>Feature scaling</a:t>
          </a:r>
        </a:p>
      </dgm:t>
    </dgm:pt>
    <dgm:pt modelId="{ED5A84AE-2069-40C9-9634-8AB8CF99CA01}" type="parTrans" cxnId="{87C2BEDA-8ED5-4666-B23B-63A9198B4CE9}">
      <dgm:prSet/>
      <dgm:spPr/>
      <dgm:t>
        <a:bodyPr/>
        <a:lstStyle/>
        <a:p>
          <a:endParaRPr lang="en-US"/>
        </a:p>
      </dgm:t>
    </dgm:pt>
    <dgm:pt modelId="{7B5F3AC9-BCD5-4FA0-A70E-E751F7E8CCC7}" type="sibTrans" cxnId="{87C2BEDA-8ED5-4666-B23B-63A9198B4CE9}">
      <dgm:prSet/>
      <dgm:spPr/>
      <dgm:t>
        <a:bodyPr/>
        <a:lstStyle/>
        <a:p>
          <a:endParaRPr lang="en-US"/>
        </a:p>
      </dgm:t>
    </dgm:pt>
    <dgm:pt modelId="{72F8199B-1A4C-4355-A81F-C50178F35FDF}">
      <dgm:prSet phldrT="[Text]" custT="1"/>
      <dgm:spPr/>
      <dgm:t>
        <a:bodyPr/>
        <a:lstStyle/>
        <a:p>
          <a:r>
            <a:rPr lang="en-US" sz="1600" dirty="0"/>
            <a:t>Diabetes Prediction Model</a:t>
          </a:r>
        </a:p>
      </dgm:t>
    </dgm:pt>
    <dgm:pt modelId="{185EB14F-04A9-4C82-B7F3-FCA048A8EAB6}" type="parTrans" cxnId="{794FC34B-6A9D-498B-B5DA-D82F0814B9C5}">
      <dgm:prSet/>
      <dgm:spPr/>
      <dgm:t>
        <a:bodyPr/>
        <a:lstStyle/>
        <a:p>
          <a:endParaRPr lang="en-US"/>
        </a:p>
      </dgm:t>
    </dgm:pt>
    <dgm:pt modelId="{9FA507E8-5B71-4710-8850-9C7D615A7D23}" type="sibTrans" cxnId="{794FC34B-6A9D-498B-B5DA-D82F0814B9C5}">
      <dgm:prSet/>
      <dgm:spPr/>
      <dgm:t>
        <a:bodyPr/>
        <a:lstStyle/>
        <a:p>
          <a:endParaRPr lang="en-US"/>
        </a:p>
      </dgm:t>
    </dgm:pt>
    <dgm:pt modelId="{24670ECC-9480-480D-8EC1-EF6014148A26}">
      <dgm:prSet phldrT="[Text]" custT="1"/>
      <dgm:spPr/>
      <dgm:t>
        <a:bodyPr/>
        <a:lstStyle/>
        <a:p>
          <a:r>
            <a:rPr lang="en-US" sz="1200" dirty="0"/>
            <a:t>Used Random forest model to predict whether or not the rate of diabetes in a certain county will be above the national average</a:t>
          </a:r>
        </a:p>
      </dgm:t>
    </dgm:pt>
    <dgm:pt modelId="{0128DE1B-B696-4EFB-A5B6-3E81C7C99F66}" type="parTrans" cxnId="{5C202AF8-7D6F-492C-9B67-0B471EA98B33}">
      <dgm:prSet/>
      <dgm:spPr/>
      <dgm:t>
        <a:bodyPr/>
        <a:lstStyle/>
        <a:p>
          <a:endParaRPr lang="en-US"/>
        </a:p>
      </dgm:t>
    </dgm:pt>
    <dgm:pt modelId="{BF78D2C6-142C-4A78-A9FF-35C37C7AEF0D}" type="sibTrans" cxnId="{5C202AF8-7D6F-492C-9B67-0B471EA98B33}">
      <dgm:prSet/>
      <dgm:spPr/>
      <dgm:t>
        <a:bodyPr/>
        <a:lstStyle/>
        <a:p>
          <a:endParaRPr lang="en-US"/>
        </a:p>
      </dgm:t>
    </dgm:pt>
    <dgm:pt modelId="{CFD45C2C-36C6-4ED4-B063-174057F701C9}">
      <dgm:prSet phldrT="[Text]" custT="1"/>
      <dgm:spPr/>
      <dgm:t>
        <a:bodyPr/>
        <a:lstStyle/>
        <a:p>
          <a:r>
            <a:rPr lang="en-US" sz="1600" dirty="0"/>
            <a:t>Data preparation</a:t>
          </a:r>
        </a:p>
        <a:p>
          <a:r>
            <a:rPr lang="en-US" sz="1200" dirty="0"/>
            <a:t> Consolidating data sources</a:t>
          </a:r>
        </a:p>
        <a:p>
          <a:endParaRPr lang="en-US" sz="1300" dirty="0"/>
        </a:p>
        <a:p>
          <a:r>
            <a:rPr lang="en-US" sz="1600" dirty="0"/>
            <a:t>Exploratory Data Analysis</a:t>
          </a:r>
        </a:p>
      </dgm:t>
    </dgm:pt>
    <dgm:pt modelId="{CBA43F20-7500-425A-8208-040E07DE5214}" type="parTrans" cxnId="{F7E1BF2F-3D64-443F-9C74-D8057BD229AC}">
      <dgm:prSet/>
      <dgm:spPr/>
      <dgm:t>
        <a:bodyPr/>
        <a:lstStyle/>
        <a:p>
          <a:endParaRPr lang="en-US"/>
        </a:p>
      </dgm:t>
    </dgm:pt>
    <dgm:pt modelId="{6CDC0A77-2ECA-4FB4-BCCA-248DEEA0CD09}" type="sibTrans" cxnId="{F7E1BF2F-3D64-443F-9C74-D8057BD229AC}">
      <dgm:prSet/>
      <dgm:spPr/>
      <dgm:t>
        <a:bodyPr/>
        <a:lstStyle/>
        <a:p>
          <a:endParaRPr lang="en-US"/>
        </a:p>
      </dgm:t>
    </dgm:pt>
    <dgm:pt modelId="{21077391-D91A-4B67-BB3F-DCA86DCF0DC7}">
      <dgm:prSet custT="1"/>
      <dgm:spPr/>
      <dgm:t>
        <a:bodyPr/>
        <a:lstStyle/>
        <a:p>
          <a:r>
            <a:rPr lang="en-US" sz="1200" dirty="0"/>
            <a:t>Feature selection techniques based on observed correlations and intuition</a:t>
          </a:r>
        </a:p>
      </dgm:t>
    </dgm:pt>
    <dgm:pt modelId="{69CAD270-42EE-4E7C-8139-06BAC035BC0D}" type="parTrans" cxnId="{57334CDA-B9B8-459A-8ECA-20EED7061A8A}">
      <dgm:prSet/>
      <dgm:spPr/>
      <dgm:t>
        <a:bodyPr/>
        <a:lstStyle/>
        <a:p>
          <a:endParaRPr lang="en-US"/>
        </a:p>
      </dgm:t>
    </dgm:pt>
    <dgm:pt modelId="{10F24330-F122-44BE-912D-E8627DB2C047}" type="sibTrans" cxnId="{57334CDA-B9B8-459A-8ECA-20EED7061A8A}">
      <dgm:prSet/>
      <dgm:spPr/>
      <dgm:t>
        <a:bodyPr/>
        <a:lstStyle/>
        <a:p>
          <a:endParaRPr lang="en-US"/>
        </a:p>
      </dgm:t>
    </dgm:pt>
    <dgm:pt modelId="{B09D4A75-A55C-4A69-97AF-D2E9E3E20A33}">
      <dgm:prSet custT="1"/>
      <dgm:spPr/>
      <dgm:t>
        <a:bodyPr/>
        <a:lstStyle/>
        <a:p>
          <a:r>
            <a:rPr lang="en-US" sz="1400" dirty="0"/>
            <a:t>USDA Food Environment Atlas</a:t>
          </a:r>
        </a:p>
      </dgm:t>
    </dgm:pt>
    <dgm:pt modelId="{87750812-2837-4E21-9819-4E9D87ADB870}" type="parTrans" cxnId="{19B11909-D7B9-4F4A-96DA-19DB62C1EDCC}">
      <dgm:prSet/>
      <dgm:spPr/>
      <dgm:t>
        <a:bodyPr/>
        <a:lstStyle/>
        <a:p>
          <a:endParaRPr lang="en-US"/>
        </a:p>
      </dgm:t>
    </dgm:pt>
    <dgm:pt modelId="{5D304EB9-5B11-4BA4-8E0F-085BE15DB1DF}" type="sibTrans" cxnId="{19B11909-D7B9-4F4A-96DA-19DB62C1EDCC}">
      <dgm:prSet/>
      <dgm:spPr/>
      <dgm:t>
        <a:bodyPr/>
        <a:lstStyle/>
        <a:p>
          <a:endParaRPr lang="en-US"/>
        </a:p>
      </dgm:t>
    </dgm:pt>
    <dgm:pt modelId="{130061D8-0534-4CDC-8445-22A8FD364CF8}">
      <dgm:prSet phldrT="[Text]" custT="1"/>
      <dgm:spPr/>
      <dgm:t>
        <a:bodyPr/>
        <a:lstStyle/>
        <a:p>
          <a:r>
            <a:rPr lang="en-US" sz="1400" dirty="0"/>
            <a:t>USDOC Bureau of Economic Analysis</a:t>
          </a:r>
        </a:p>
      </dgm:t>
    </dgm:pt>
    <dgm:pt modelId="{3FC919A3-3947-4DB5-80C7-EE221B7C1A90}" type="parTrans" cxnId="{7C71B98D-7E4A-401B-9687-99D8931A3B4E}">
      <dgm:prSet/>
      <dgm:spPr/>
      <dgm:t>
        <a:bodyPr/>
        <a:lstStyle/>
        <a:p>
          <a:endParaRPr lang="en-US"/>
        </a:p>
      </dgm:t>
    </dgm:pt>
    <dgm:pt modelId="{C4E2FB92-F5B9-4C86-B86A-38639BA8859E}" type="sibTrans" cxnId="{7C71B98D-7E4A-401B-9687-99D8931A3B4E}">
      <dgm:prSet/>
      <dgm:spPr/>
      <dgm:t>
        <a:bodyPr/>
        <a:lstStyle/>
        <a:p>
          <a:endParaRPr lang="en-US"/>
        </a:p>
      </dgm:t>
    </dgm:pt>
    <dgm:pt modelId="{3E596D7F-0861-401A-9C95-29494A7DD131}">
      <dgm:prSet/>
      <dgm:spPr/>
      <dgm:t>
        <a:bodyPr/>
        <a:lstStyle/>
        <a:p>
          <a:endParaRPr lang="en-US" sz="1600" dirty="0"/>
        </a:p>
      </dgm:t>
    </dgm:pt>
    <dgm:pt modelId="{7E0FB221-49D9-4174-9063-C6E4C54D35D0}" type="parTrans" cxnId="{71CB4C66-4024-47E2-8E7C-426984CBE3DD}">
      <dgm:prSet/>
      <dgm:spPr/>
      <dgm:t>
        <a:bodyPr/>
        <a:lstStyle/>
        <a:p>
          <a:endParaRPr lang="en-US"/>
        </a:p>
      </dgm:t>
    </dgm:pt>
    <dgm:pt modelId="{817CF8CF-1E84-4467-9415-89FCF93FEC0D}" type="sibTrans" cxnId="{71CB4C66-4024-47E2-8E7C-426984CBE3DD}">
      <dgm:prSet/>
      <dgm:spPr/>
      <dgm:t>
        <a:bodyPr/>
        <a:lstStyle/>
        <a:p>
          <a:endParaRPr lang="en-US"/>
        </a:p>
      </dgm:t>
    </dgm:pt>
    <dgm:pt modelId="{44206F8F-E7EC-44A9-93B5-8F279B7E6F22}">
      <dgm:prSet/>
      <dgm:spPr/>
      <dgm:t>
        <a:bodyPr/>
        <a:lstStyle/>
        <a:p>
          <a:endParaRPr lang="en-US" sz="1000" dirty="0"/>
        </a:p>
      </dgm:t>
    </dgm:pt>
    <dgm:pt modelId="{B9F7DDD2-63D2-4C3D-912E-9688BE13C675}" type="parTrans" cxnId="{038D421B-8140-4ABE-BF90-F9D1DEE3B669}">
      <dgm:prSet/>
      <dgm:spPr/>
      <dgm:t>
        <a:bodyPr/>
        <a:lstStyle/>
        <a:p>
          <a:endParaRPr lang="en-US"/>
        </a:p>
      </dgm:t>
    </dgm:pt>
    <dgm:pt modelId="{46B6F2F6-DADC-4D75-B52D-CDC209184343}" type="sibTrans" cxnId="{038D421B-8140-4ABE-BF90-F9D1DEE3B669}">
      <dgm:prSet/>
      <dgm:spPr/>
      <dgm:t>
        <a:bodyPr/>
        <a:lstStyle/>
        <a:p>
          <a:endParaRPr lang="en-US"/>
        </a:p>
      </dgm:t>
    </dgm:pt>
    <dgm:pt modelId="{459D341B-BDB2-4D68-8D9E-E71C23DE00EB}">
      <dgm:prSet custT="1"/>
      <dgm:spPr/>
      <dgm:t>
        <a:bodyPr/>
        <a:lstStyle/>
        <a:p>
          <a:r>
            <a:rPr lang="en-US" sz="1600" dirty="0"/>
            <a:t>Feature Engineering</a:t>
          </a:r>
        </a:p>
      </dgm:t>
    </dgm:pt>
    <dgm:pt modelId="{602CA178-4218-409D-8E2B-36540592E1BD}" type="parTrans" cxnId="{8D0FCBE2-AB54-4161-921B-E5562D7E40DB}">
      <dgm:prSet/>
      <dgm:spPr/>
      <dgm:t>
        <a:bodyPr/>
        <a:lstStyle/>
        <a:p>
          <a:endParaRPr lang="en-US"/>
        </a:p>
      </dgm:t>
    </dgm:pt>
    <dgm:pt modelId="{018E7570-5ADB-4CD5-A197-9230737FD718}" type="sibTrans" cxnId="{8D0FCBE2-AB54-4161-921B-E5562D7E40DB}">
      <dgm:prSet/>
      <dgm:spPr/>
      <dgm:t>
        <a:bodyPr/>
        <a:lstStyle/>
        <a:p>
          <a:endParaRPr lang="en-US"/>
        </a:p>
      </dgm:t>
    </dgm:pt>
    <dgm:pt modelId="{6E70FE7E-CC35-4B43-91EC-96589BECB641}">
      <dgm:prSet phldrT="[Text]" custT="1"/>
      <dgm:spPr/>
      <dgm:t>
        <a:bodyPr/>
        <a:lstStyle/>
        <a:p>
          <a:r>
            <a:rPr lang="en-US" sz="1600" dirty="0"/>
            <a:t>Grocery Store Decline Model</a:t>
          </a:r>
        </a:p>
      </dgm:t>
    </dgm:pt>
    <dgm:pt modelId="{FD1DBEA6-C1E9-4471-B74C-F02ABB234C80}" type="parTrans" cxnId="{5F141082-FE0F-4204-BFB5-295F56489822}">
      <dgm:prSet/>
      <dgm:spPr/>
      <dgm:t>
        <a:bodyPr/>
        <a:lstStyle/>
        <a:p>
          <a:endParaRPr lang="en-US"/>
        </a:p>
      </dgm:t>
    </dgm:pt>
    <dgm:pt modelId="{E858F08B-7DCE-4E26-BEF6-1062BD4E3765}" type="sibTrans" cxnId="{5F141082-FE0F-4204-BFB5-295F56489822}">
      <dgm:prSet/>
      <dgm:spPr/>
      <dgm:t>
        <a:bodyPr/>
        <a:lstStyle/>
        <a:p>
          <a:endParaRPr lang="en-US"/>
        </a:p>
      </dgm:t>
    </dgm:pt>
    <dgm:pt modelId="{36181876-B0EC-41A8-9F33-2E272F4BCD3C}">
      <dgm:prSet phldrT="[Text]" custT="1"/>
      <dgm:spPr/>
      <dgm:t>
        <a:bodyPr/>
        <a:lstStyle/>
        <a:p>
          <a:endParaRPr lang="en-US" sz="1600" dirty="0"/>
        </a:p>
      </dgm:t>
    </dgm:pt>
    <dgm:pt modelId="{1C16A3AE-231D-441B-8FB8-B4363EDD4442}" type="parTrans" cxnId="{5636CD5D-61B9-478B-BB23-4ED9535A6D26}">
      <dgm:prSet/>
      <dgm:spPr/>
      <dgm:t>
        <a:bodyPr/>
        <a:lstStyle/>
        <a:p>
          <a:endParaRPr lang="en-US"/>
        </a:p>
      </dgm:t>
    </dgm:pt>
    <dgm:pt modelId="{D869C917-D838-4177-A6D2-16EBB4584CA1}" type="sibTrans" cxnId="{5636CD5D-61B9-478B-BB23-4ED9535A6D26}">
      <dgm:prSet/>
      <dgm:spPr/>
      <dgm:t>
        <a:bodyPr/>
        <a:lstStyle/>
        <a:p>
          <a:endParaRPr lang="en-US"/>
        </a:p>
      </dgm:t>
    </dgm:pt>
    <dgm:pt modelId="{173B58D1-F5D1-48E0-A8C0-850075296BD0}">
      <dgm:prSet phldrT="[Text]" custT="1"/>
      <dgm:spPr/>
      <dgm:t>
        <a:bodyPr/>
        <a:lstStyle/>
        <a:p>
          <a:r>
            <a:rPr lang="en-US" sz="1200" dirty="0"/>
            <a:t>Data imputation</a:t>
          </a:r>
        </a:p>
      </dgm:t>
    </dgm:pt>
    <dgm:pt modelId="{B9D197DB-7E15-4C7F-BA69-5B0DA78904E3}" type="parTrans" cxnId="{A7D61621-811A-400D-9A96-0BDAF6D8DF59}">
      <dgm:prSet/>
      <dgm:spPr/>
      <dgm:t>
        <a:bodyPr/>
        <a:lstStyle/>
        <a:p>
          <a:endParaRPr lang="en-US"/>
        </a:p>
      </dgm:t>
    </dgm:pt>
    <dgm:pt modelId="{D4FD5C99-7A39-435F-B09C-A548C5F8B846}" type="sibTrans" cxnId="{A7D61621-811A-400D-9A96-0BDAF6D8DF59}">
      <dgm:prSet/>
      <dgm:spPr/>
      <dgm:t>
        <a:bodyPr/>
        <a:lstStyle/>
        <a:p>
          <a:endParaRPr lang="en-US"/>
        </a:p>
      </dgm:t>
    </dgm:pt>
    <dgm:pt modelId="{1B22CF63-A9D6-42E1-8A20-7F2E9804D60B}">
      <dgm:prSet phldrT="[Text]" custT="1"/>
      <dgm:spPr/>
      <dgm:t>
        <a:bodyPr/>
        <a:lstStyle/>
        <a:p>
          <a:r>
            <a:rPr lang="en-US" sz="1200" dirty="0"/>
            <a:t>Used Neural Network model to predict whether or not a county will experience a decline in grocery stores over the next five years.</a:t>
          </a:r>
        </a:p>
      </dgm:t>
    </dgm:pt>
    <dgm:pt modelId="{81D3C014-A7B6-4BB3-9791-9C9442E3EEB3}" type="sibTrans" cxnId="{444DEC3E-6E2F-4325-9AA4-215D29EB7B73}">
      <dgm:prSet/>
      <dgm:spPr/>
      <dgm:t>
        <a:bodyPr/>
        <a:lstStyle/>
        <a:p>
          <a:endParaRPr lang="en-US"/>
        </a:p>
      </dgm:t>
    </dgm:pt>
    <dgm:pt modelId="{687BD37A-5084-479D-9683-55B379654FB5}" type="parTrans" cxnId="{444DEC3E-6E2F-4325-9AA4-215D29EB7B73}">
      <dgm:prSet/>
      <dgm:spPr/>
      <dgm:t>
        <a:bodyPr/>
        <a:lstStyle/>
        <a:p>
          <a:endParaRPr lang="en-US"/>
        </a:p>
      </dgm:t>
    </dgm:pt>
    <dgm:pt modelId="{F025CF1F-578D-403F-A009-27D15D172D14}">
      <dgm:prSet phldrT="[Text]" custT="1"/>
      <dgm:spPr/>
      <dgm:t>
        <a:bodyPr/>
        <a:lstStyle/>
        <a:p>
          <a:r>
            <a:rPr lang="en-US" sz="1200" dirty="0" smtClean="0"/>
            <a:t>Target variable creation</a:t>
          </a:r>
          <a:endParaRPr lang="en-US" sz="1200" dirty="0"/>
        </a:p>
      </dgm:t>
    </dgm:pt>
    <dgm:pt modelId="{7FF8D757-BB03-41AE-B186-5C06FA2948CE}" type="parTrans" cxnId="{4C58435F-7F6A-406C-875E-491F38152C46}">
      <dgm:prSet/>
      <dgm:spPr/>
      <dgm:t>
        <a:bodyPr/>
        <a:lstStyle/>
        <a:p>
          <a:endParaRPr lang="en-US"/>
        </a:p>
      </dgm:t>
    </dgm:pt>
    <dgm:pt modelId="{C8901F1D-B524-4328-A709-244968B93709}" type="sibTrans" cxnId="{4C58435F-7F6A-406C-875E-491F38152C46}">
      <dgm:prSet/>
      <dgm:spPr/>
      <dgm:t>
        <a:bodyPr/>
        <a:lstStyle/>
        <a:p>
          <a:endParaRPr lang="en-US"/>
        </a:p>
      </dgm:t>
    </dgm:pt>
    <dgm:pt modelId="{C4C343FB-2C90-4B6A-A228-7A2E89954579}" type="pres">
      <dgm:prSet presAssocID="{76EA0626-8C9B-4AD7-B7F7-676078C00F4F}" presName="Name0" presStyleCnt="0">
        <dgm:presLayoutVars>
          <dgm:chMax val="5"/>
          <dgm:chPref val="5"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28E9F101-7813-48F6-8715-8402CBB898BA}" type="pres">
      <dgm:prSet presAssocID="{25815C02-1762-47F3-81E3-ED230373AD8B}" presName="parentText1" presStyleLbl="node1" presStyleIdx="0" presStyleCnt="3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9DEAF3-3AF9-4F0D-872D-C8485AF9283C}" type="pres">
      <dgm:prSet presAssocID="{25815C02-1762-47F3-81E3-ED230373AD8B}" presName="childText1" presStyleLbl="solidAlignAcc1" presStyleIdx="0" presStyleCnt="3" custLinFactNeighborY="-32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3CC7D5-0D33-4330-9094-74BC862AD703}" type="pres">
      <dgm:prSet presAssocID="{3B5A47C0-CAA1-429D-8F90-6CE383812B29}" presName="parentText2" presStyleLbl="node1" presStyleIdx="1" presStyleCnt="3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A3B406-E2EB-470B-B343-410A6DAD0F89}" type="pres">
      <dgm:prSet presAssocID="{3B5A47C0-CAA1-429D-8F90-6CE383812B29}" presName="childText2" presStyleLbl="solidAlignAcc1" presStyleIdx="1" presStyleCnt="3" custScaleY="121552" custLinFactNeighborX="270" custLinFactNeighborY="1027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7CD9CB-F878-4D18-9AA4-518695E15199}" type="pres">
      <dgm:prSet presAssocID="{3A3A0389-88AC-4306-8F48-AE85E35BD597}" presName="parentText3" presStyleLbl="node1" presStyleIdx="2" presStyleCnt="3" custScaleY="88016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A03672-858A-473C-BA22-5544918E3F31}" type="pres">
      <dgm:prSet presAssocID="{3A3A0389-88AC-4306-8F48-AE85E35BD597}" presName="childText3" presStyleLbl="solidAlignAcc1" presStyleIdx="2" presStyleCnt="3" custScaleY="118754" custLinFactNeighborX="544" custLinFactNeighborY="744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636CD5D-61B9-478B-BB23-4ED9535A6D26}" srcId="{72F8199B-1A4C-4355-A81F-C50178F35FDF}" destId="{36181876-B0EC-41A8-9F33-2E272F4BCD3C}" srcOrd="1" destOrd="0" parTransId="{1C16A3AE-231D-441B-8FB8-B4363EDD4442}" sibTransId="{D869C917-D838-4177-A6D2-16EBB4584CA1}"/>
    <dgm:cxn modelId="{EDEB5D9B-9051-457B-9201-305A1087832D}" type="presOf" srcId="{3E596D7F-0861-401A-9C95-29494A7DD131}" destId="{819DEAF3-3AF9-4F0D-872D-C8485AF9283C}" srcOrd="0" destOrd="2" presId="urn:microsoft.com/office/officeart/2009/3/layout/IncreasingArrowsProcess"/>
    <dgm:cxn modelId="{7C71B98D-7E4A-401B-9687-99D8931A3B4E}" srcId="{FF4F3B5A-FEB9-4F76-ADB2-04BD064F4240}" destId="{130061D8-0534-4CDC-8445-22A8FD364CF8}" srcOrd="0" destOrd="0" parTransId="{3FC919A3-3947-4DB5-80C7-EE221B7C1A90}" sibTransId="{C4E2FB92-F5B9-4C86-B86A-38639BA8859E}"/>
    <dgm:cxn modelId="{61F37C23-35F7-4515-96D4-20ED1F279D88}" type="presOf" srcId="{17EF764A-E7AA-4B88-9567-C5FE1D5EF2DB}" destId="{EBA3B406-E2EB-470B-B343-410A6DAD0F89}" srcOrd="0" destOrd="6" presId="urn:microsoft.com/office/officeart/2009/3/layout/IncreasingArrowsProcess"/>
    <dgm:cxn modelId="{C7492B1E-85F3-4255-BA24-8691A7946383}" type="presOf" srcId="{FF4F3B5A-FEB9-4F76-ADB2-04BD064F4240}" destId="{819DEAF3-3AF9-4F0D-872D-C8485AF9283C}" srcOrd="0" destOrd="3" presId="urn:microsoft.com/office/officeart/2009/3/layout/IncreasingArrowsProcess"/>
    <dgm:cxn modelId="{C141F20D-3BCF-48BD-8E2B-F594814FEAD3}" type="presOf" srcId="{130061D8-0534-4CDC-8445-22A8FD364CF8}" destId="{819DEAF3-3AF9-4F0D-872D-C8485AF9283C}" srcOrd="0" destOrd="4" presId="urn:microsoft.com/office/officeart/2009/3/layout/IncreasingArrowsProcess"/>
    <dgm:cxn modelId="{7D9FE83B-8FCF-4871-8DCF-E5C7C6AF0322}" type="presOf" srcId="{6E70FE7E-CC35-4B43-91EC-96589BECB641}" destId="{77A03672-858A-473C-BA22-5544918E3F31}" srcOrd="0" destOrd="3" presId="urn:microsoft.com/office/officeart/2009/3/layout/IncreasingArrowsProcess"/>
    <dgm:cxn modelId="{19B11909-D7B9-4F4A-96DA-19DB62C1EDCC}" srcId="{2FB51A2F-ADA2-4922-8789-75D8378333F4}" destId="{B09D4A75-A55C-4A69-97AF-D2E9E3E20A33}" srcOrd="0" destOrd="0" parTransId="{87750812-2837-4E21-9819-4E9D87ADB870}" sibTransId="{5D304EB9-5B11-4BA4-8E0F-085BE15DB1DF}"/>
    <dgm:cxn modelId="{48D085D6-3693-464B-8DA0-C969FDE38F65}" srcId="{25815C02-1762-47F3-81E3-ED230373AD8B}" destId="{FF4F3B5A-FEB9-4F76-ADB2-04BD064F4240}" srcOrd="2" destOrd="0" parTransId="{1CBD5636-C0D0-4A70-853D-C6E3E2431443}" sibTransId="{249A1F6F-2233-4017-A617-231503602BDA}"/>
    <dgm:cxn modelId="{5642E2E9-ACFD-453B-A72E-F7AE2033FA48}" type="presOf" srcId="{CFD45C2C-36C6-4ED4-B063-174057F701C9}" destId="{EBA3B406-E2EB-470B-B343-410A6DAD0F89}" srcOrd="0" destOrd="0" presId="urn:microsoft.com/office/officeart/2009/3/layout/IncreasingArrowsProcess"/>
    <dgm:cxn modelId="{B005444A-53B5-4D75-8F55-55461E370F66}" type="presOf" srcId="{3B5A47C0-CAA1-429D-8F90-6CE383812B29}" destId="{933CC7D5-0D33-4330-9094-74BC862AD703}" srcOrd="0" destOrd="0" presId="urn:microsoft.com/office/officeart/2009/3/layout/IncreasingArrowsProcess"/>
    <dgm:cxn modelId="{A7D61621-811A-400D-9A96-0BDAF6D8DF59}" srcId="{459D341B-BDB2-4D68-8D9E-E71C23DE00EB}" destId="{173B58D1-F5D1-48E0-A8C0-850075296BD0}" srcOrd="1" destOrd="0" parTransId="{B9D197DB-7E15-4C7F-BA69-5B0DA78904E3}" sibTransId="{D4FD5C99-7A39-435F-B09C-A548C5F8B846}"/>
    <dgm:cxn modelId="{CE7B25A9-A67F-4858-B960-68D7EA6D06FB}" type="presOf" srcId="{1B22CF63-A9D6-42E1-8A20-7F2E9804D60B}" destId="{77A03672-858A-473C-BA22-5544918E3F31}" srcOrd="0" destOrd="4" presId="urn:microsoft.com/office/officeart/2009/3/layout/IncreasingArrowsProcess"/>
    <dgm:cxn modelId="{57334CDA-B9B8-459A-8ECA-20EED7061A8A}" srcId="{CFD45C2C-36C6-4ED4-B063-174057F701C9}" destId="{21077391-D91A-4B67-BB3F-DCA86DCF0DC7}" srcOrd="0" destOrd="0" parTransId="{69CAD270-42EE-4E7C-8139-06BAC035BC0D}" sibTransId="{10F24330-F122-44BE-912D-E8627DB2C047}"/>
    <dgm:cxn modelId="{0D4BC674-42D2-4746-ADBF-B3A5E8B6C175}" type="presOf" srcId="{25815C02-1762-47F3-81E3-ED230373AD8B}" destId="{28E9F101-7813-48F6-8715-8402CBB898BA}" srcOrd="0" destOrd="0" presId="urn:microsoft.com/office/officeart/2009/3/layout/IncreasingArrowsProcess"/>
    <dgm:cxn modelId="{794FC34B-6A9D-498B-B5DA-D82F0814B9C5}" srcId="{3A3A0389-88AC-4306-8F48-AE85E35BD597}" destId="{72F8199B-1A4C-4355-A81F-C50178F35FDF}" srcOrd="0" destOrd="0" parTransId="{185EB14F-04A9-4C82-B7F3-FCA048A8EAB6}" sibTransId="{9FA507E8-5B71-4710-8850-9C7D615A7D23}"/>
    <dgm:cxn modelId="{4F9A0C03-4EE5-48E2-A9C2-1EF7A8B7A417}" type="presOf" srcId="{B09D4A75-A55C-4A69-97AF-D2E9E3E20A33}" destId="{819DEAF3-3AF9-4F0D-872D-C8485AF9283C}" srcOrd="0" destOrd="1" presId="urn:microsoft.com/office/officeart/2009/3/layout/IncreasingArrowsProcess"/>
    <dgm:cxn modelId="{71CB4C66-4024-47E2-8E7C-426984CBE3DD}" srcId="{25815C02-1762-47F3-81E3-ED230373AD8B}" destId="{3E596D7F-0861-401A-9C95-29494A7DD131}" srcOrd="1" destOrd="0" parTransId="{7E0FB221-49D9-4174-9063-C6E4C54D35D0}" sibTransId="{817CF8CF-1E84-4467-9415-89FCF93FEC0D}"/>
    <dgm:cxn modelId="{358A51E4-C468-4413-8F33-5B4FDC5317B7}" type="presOf" srcId="{21077391-D91A-4B67-BB3F-DCA86DCF0DC7}" destId="{EBA3B406-E2EB-470B-B343-410A6DAD0F89}" srcOrd="0" destOrd="1" presId="urn:microsoft.com/office/officeart/2009/3/layout/IncreasingArrowsProcess"/>
    <dgm:cxn modelId="{73B1B255-1FF9-4BD1-AE2C-919566E44F36}" type="presOf" srcId="{44206F8F-E7EC-44A9-93B5-8F279B7E6F22}" destId="{EBA3B406-E2EB-470B-B343-410A6DAD0F89}" srcOrd="0" destOrd="2" presId="urn:microsoft.com/office/officeart/2009/3/layout/IncreasingArrowsProcess"/>
    <dgm:cxn modelId="{468FAD1E-C60E-4C8A-8417-37810656E679}" type="presOf" srcId="{36181876-B0EC-41A8-9F33-2E272F4BCD3C}" destId="{77A03672-858A-473C-BA22-5544918E3F31}" srcOrd="0" destOrd="2" presId="urn:microsoft.com/office/officeart/2009/3/layout/IncreasingArrowsProcess"/>
    <dgm:cxn modelId="{5C202AF8-7D6F-492C-9B67-0B471EA98B33}" srcId="{72F8199B-1A4C-4355-A81F-C50178F35FDF}" destId="{24670ECC-9480-480D-8EC1-EF6014148A26}" srcOrd="0" destOrd="0" parTransId="{0128DE1B-B696-4EFB-A5B6-3E81C7C99F66}" sibTransId="{BF78D2C6-142C-4A78-A9FF-35C37C7AEF0D}"/>
    <dgm:cxn modelId="{9DD452B8-7D58-4325-AA46-7BF825DA2536}" type="presOf" srcId="{F025CF1F-578D-403F-A009-27D15D172D14}" destId="{EBA3B406-E2EB-470B-B343-410A6DAD0F89}" srcOrd="0" destOrd="4" presId="urn:microsoft.com/office/officeart/2009/3/layout/IncreasingArrowsProcess"/>
    <dgm:cxn modelId="{F8BD47CE-9F0F-4CE1-8F44-E117578F008E}" type="presOf" srcId="{459D341B-BDB2-4D68-8D9E-E71C23DE00EB}" destId="{EBA3B406-E2EB-470B-B343-410A6DAD0F89}" srcOrd="0" destOrd="3" presId="urn:microsoft.com/office/officeart/2009/3/layout/IncreasingArrowsProcess"/>
    <dgm:cxn modelId="{EB4A38FE-9982-4449-A879-757C1D0B7AE7}" srcId="{25815C02-1762-47F3-81E3-ED230373AD8B}" destId="{2FB51A2F-ADA2-4922-8789-75D8378333F4}" srcOrd="0" destOrd="0" parTransId="{F8E51234-357E-4F18-8016-AD7ECD139427}" sibTransId="{F8F3C3A7-741F-4A4D-9151-D40E439CD8D6}"/>
    <dgm:cxn modelId="{49DF1EA8-73C4-46B8-B574-B60324F6FE13}" type="presOf" srcId="{24670ECC-9480-480D-8EC1-EF6014148A26}" destId="{77A03672-858A-473C-BA22-5544918E3F31}" srcOrd="0" destOrd="1" presId="urn:microsoft.com/office/officeart/2009/3/layout/IncreasingArrowsProcess"/>
    <dgm:cxn modelId="{444DEC3E-6E2F-4325-9AA4-215D29EB7B73}" srcId="{6E70FE7E-CC35-4B43-91EC-96589BECB641}" destId="{1B22CF63-A9D6-42E1-8A20-7F2E9804D60B}" srcOrd="0" destOrd="0" parTransId="{687BD37A-5084-479D-9683-55B379654FB5}" sibTransId="{81D3C014-A7B6-4BB3-9791-9C9442E3EEB3}"/>
    <dgm:cxn modelId="{87C2BEDA-8ED5-4666-B23B-63A9198B4CE9}" srcId="{459D341B-BDB2-4D68-8D9E-E71C23DE00EB}" destId="{17EF764A-E7AA-4B88-9567-C5FE1D5EF2DB}" srcOrd="2" destOrd="0" parTransId="{ED5A84AE-2069-40C9-9634-8AB8CF99CA01}" sibTransId="{7B5F3AC9-BCD5-4FA0-A70E-E751F7E8CCC7}"/>
    <dgm:cxn modelId="{743F7C95-B31F-47EA-BAC9-ACCA7255CC94}" srcId="{76EA0626-8C9B-4AD7-B7F7-676078C00F4F}" destId="{3A3A0389-88AC-4306-8F48-AE85E35BD597}" srcOrd="2" destOrd="0" parTransId="{FDB500B4-36E8-4CFD-A3E6-AE915F374759}" sibTransId="{FA1111AC-B0B1-4EEA-89A4-C6B0C99F4AEE}"/>
    <dgm:cxn modelId="{F7E1BF2F-3D64-443F-9C74-D8057BD229AC}" srcId="{3B5A47C0-CAA1-429D-8F90-6CE383812B29}" destId="{CFD45C2C-36C6-4ED4-B063-174057F701C9}" srcOrd="0" destOrd="0" parTransId="{CBA43F20-7500-425A-8208-040E07DE5214}" sibTransId="{6CDC0A77-2ECA-4FB4-BCCA-248DEEA0CD09}"/>
    <dgm:cxn modelId="{D167BD95-704A-4A5A-BEE4-32E986394C93}" type="presOf" srcId="{72F8199B-1A4C-4355-A81F-C50178F35FDF}" destId="{77A03672-858A-473C-BA22-5544918E3F31}" srcOrd="0" destOrd="0" presId="urn:microsoft.com/office/officeart/2009/3/layout/IncreasingArrowsProcess"/>
    <dgm:cxn modelId="{4C58435F-7F6A-406C-875E-491F38152C46}" srcId="{459D341B-BDB2-4D68-8D9E-E71C23DE00EB}" destId="{F025CF1F-578D-403F-A009-27D15D172D14}" srcOrd="0" destOrd="0" parTransId="{7FF8D757-BB03-41AE-B186-5C06FA2948CE}" sibTransId="{C8901F1D-B524-4328-A709-244968B93709}"/>
    <dgm:cxn modelId="{41B57F93-D3FC-43D1-B70B-952F57798584}" srcId="{76EA0626-8C9B-4AD7-B7F7-676078C00F4F}" destId="{25815C02-1762-47F3-81E3-ED230373AD8B}" srcOrd="0" destOrd="0" parTransId="{2A4EB207-1807-48A6-97C9-5042E2592443}" sibTransId="{E4E8663E-F5B6-4560-91A7-C4F6843968EF}"/>
    <dgm:cxn modelId="{038D421B-8140-4ABE-BF90-F9D1DEE3B669}" srcId="{CFD45C2C-36C6-4ED4-B063-174057F701C9}" destId="{44206F8F-E7EC-44A9-93B5-8F279B7E6F22}" srcOrd="1" destOrd="0" parTransId="{B9F7DDD2-63D2-4C3D-912E-9688BE13C675}" sibTransId="{46B6F2F6-DADC-4D75-B52D-CDC209184343}"/>
    <dgm:cxn modelId="{45B76D2F-BADB-4D16-8A5F-0D68BDD20B2E}" srcId="{76EA0626-8C9B-4AD7-B7F7-676078C00F4F}" destId="{3B5A47C0-CAA1-429D-8F90-6CE383812B29}" srcOrd="1" destOrd="0" parTransId="{824F4540-45F4-4540-9A57-AA56F19E269C}" sibTransId="{BB96F2C4-4877-4E66-87C8-4FFF13B357EC}"/>
    <dgm:cxn modelId="{5800DBA1-24DB-4183-8E0F-70E71CA20426}" type="presOf" srcId="{2FB51A2F-ADA2-4922-8789-75D8378333F4}" destId="{819DEAF3-3AF9-4F0D-872D-C8485AF9283C}" srcOrd="0" destOrd="0" presId="urn:microsoft.com/office/officeart/2009/3/layout/IncreasingArrowsProcess"/>
    <dgm:cxn modelId="{458F1197-DD21-4344-B722-0292D61A4835}" type="presOf" srcId="{76EA0626-8C9B-4AD7-B7F7-676078C00F4F}" destId="{C4C343FB-2C90-4B6A-A228-7A2E89954579}" srcOrd="0" destOrd="0" presId="urn:microsoft.com/office/officeart/2009/3/layout/IncreasingArrowsProcess"/>
    <dgm:cxn modelId="{DC565622-D813-465F-8C73-A21C09E3453C}" type="presOf" srcId="{173B58D1-F5D1-48E0-A8C0-850075296BD0}" destId="{EBA3B406-E2EB-470B-B343-410A6DAD0F89}" srcOrd="0" destOrd="5" presId="urn:microsoft.com/office/officeart/2009/3/layout/IncreasingArrowsProcess"/>
    <dgm:cxn modelId="{8D0FCBE2-AB54-4161-921B-E5562D7E40DB}" srcId="{3B5A47C0-CAA1-429D-8F90-6CE383812B29}" destId="{459D341B-BDB2-4D68-8D9E-E71C23DE00EB}" srcOrd="1" destOrd="0" parTransId="{602CA178-4218-409D-8E2B-36540592E1BD}" sibTransId="{018E7570-5ADB-4CD5-A197-9230737FD718}"/>
    <dgm:cxn modelId="{FEE3AC79-3951-47AE-8290-F4878227E70A}" type="presOf" srcId="{3A3A0389-88AC-4306-8F48-AE85E35BD597}" destId="{D17CD9CB-F878-4D18-9AA4-518695E15199}" srcOrd="0" destOrd="0" presId="urn:microsoft.com/office/officeart/2009/3/layout/IncreasingArrowsProcess"/>
    <dgm:cxn modelId="{5F141082-FE0F-4204-BFB5-295F56489822}" srcId="{3A3A0389-88AC-4306-8F48-AE85E35BD597}" destId="{6E70FE7E-CC35-4B43-91EC-96589BECB641}" srcOrd="1" destOrd="0" parTransId="{FD1DBEA6-C1E9-4471-B74C-F02ABB234C80}" sibTransId="{E858F08B-7DCE-4E26-BEF6-1062BD4E3765}"/>
    <dgm:cxn modelId="{3B383DCA-C33E-4278-9423-75C18AA5DCC6}" type="presParOf" srcId="{C4C343FB-2C90-4B6A-A228-7A2E89954579}" destId="{28E9F101-7813-48F6-8715-8402CBB898BA}" srcOrd="0" destOrd="0" presId="urn:microsoft.com/office/officeart/2009/3/layout/IncreasingArrowsProcess"/>
    <dgm:cxn modelId="{CF6F4C67-E7B7-404D-B4DC-83FB5431888E}" type="presParOf" srcId="{C4C343FB-2C90-4B6A-A228-7A2E89954579}" destId="{819DEAF3-3AF9-4F0D-872D-C8485AF9283C}" srcOrd="1" destOrd="0" presId="urn:microsoft.com/office/officeart/2009/3/layout/IncreasingArrowsProcess"/>
    <dgm:cxn modelId="{6FE22AC2-DAF2-42A4-A9E2-64FF059B263B}" type="presParOf" srcId="{C4C343FB-2C90-4B6A-A228-7A2E89954579}" destId="{933CC7D5-0D33-4330-9094-74BC862AD703}" srcOrd="2" destOrd="0" presId="urn:microsoft.com/office/officeart/2009/3/layout/IncreasingArrowsProcess"/>
    <dgm:cxn modelId="{4D42BE75-89F5-42B0-8FD3-1A37CE880C6B}" type="presParOf" srcId="{C4C343FB-2C90-4B6A-A228-7A2E89954579}" destId="{EBA3B406-E2EB-470B-B343-410A6DAD0F89}" srcOrd="3" destOrd="0" presId="urn:microsoft.com/office/officeart/2009/3/layout/IncreasingArrowsProcess"/>
    <dgm:cxn modelId="{8FE584CD-B27F-42A3-9C3E-CAD5FCE9092A}" type="presParOf" srcId="{C4C343FB-2C90-4B6A-A228-7A2E89954579}" destId="{D17CD9CB-F878-4D18-9AA4-518695E15199}" srcOrd="4" destOrd="0" presId="urn:microsoft.com/office/officeart/2009/3/layout/IncreasingArrowsProcess"/>
    <dgm:cxn modelId="{3C72C4F4-56EE-491F-AC20-8A2F0A83C2D7}" type="presParOf" srcId="{C4C343FB-2C90-4B6A-A228-7A2E89954579}" destId="{77A03672-858A-473C-BA22-5544918E3F31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E9F101-7813-48F6-8715-8402CBB898BA}">
      <dsp:nvSpPr>
        <dsp:cNvPr id="0" name=""/>
        <dsp:cNvSpPr/>
      </dsp:nvSpPr>
      <dsp:spPr>
        <a:xfrm>
          <a:off x="27582" y="263817"/>
          <a:ext cx="9511276" cy="1385204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219901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Data Search &amp; Extraction</a:t>
          </a:r>
        </a:p>
      </dsp:txBody>
      <dsp:txXfrm>
        <a:off x="27582" y="610118"/>
        <a:ext cx="9164975" cy="692602"/>
      </dsp:txXfrm>
    </dsp:sp>
    <dsp:sp modelId="{819DEAF3-3AF9-4F0D-872D-C8485AF9283C}">
      <dsp:nvSpPr>
        <dsp:cNvPr id="0" name=""/>
        <dsp:cNvSpPr/>
      </dsp:nvSpPr>
      <dsp:spPr>
        <a:xfrm>
          <a:off x="27582" y="1323310"/>
          <a:ext cx="2929473" cy="266841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Main Source of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USDA Food Environment Atlas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 dirty="0"/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Additional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USDOC Bureau of Economic Analysis</a:t>
          </a:r>
        </a:p>
      </dsp:txBody>
      <dsp:txXfrm>
        <a:off x="27582" y="1323310"/>
        <a:ext cx="2929473" cy="2668413"/>
      </dsp:txXfrm>
    </dsp:sp>
    <dsp:sp modelId="{933CC7D5-0D33-4330-9094-74BC862AD703}">
      <dsp:nvSpPr>
        <dsp:cNvPr id="0" name=""/>
        <dsp:cNvSpPr/>
      </dsp:nvSpPr>
      <dsp:spPr>
        <a:xfrm>
          <a:off x="2957055" y="725552"/>
          <a:ext cx="6581803" cy="1385204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219901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Data Preparation &amp; Manipulation</a:t>
          </a:r>
        </a:p>
      </dsp:txBody>
      <dsp:txXfrm>
        <a:off x="2957055" y="1071853"/>
        <a:ext cx="6235502" cy="692602"/>
      </dsp:txXfrm>
    </dsp:sp>
    <dsp:sp modelId="{EBA3B406-E2EB-470B-B343-410A6DAD0F89}">
      <dsp:nvSpPr>
        <dsp:cNvPr id="0" name=""/>
        <dsp:cNvSpPr/>
      </dsp:nvSpPr>
      <dsp:spPr>
        <a:xfrm>
          <a:off x="2964965" y="1780455"/>
          <a:ext cx="2929473" cy="32435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Data preparation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/>
            <a:t> Consolidating data sources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 dirty="0"/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Exploratory Data Analysis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Feature selection techniques based on observed correlations and intuition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000" kern="1200" dirty="0"/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Feature Engineering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Target variable creation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Data imputation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Feature scaling</a:t>
          </a:r>
        </a:p>
      </dsp:txBody>
      <dsp:txXfrm>
        <a:off x="2964965" y="1780455"/>
        <a:ext cx="2929473" cy="3243509"/>
      </dsp:txXfrm>
    </dsp:sp>
    <dsp:sp modelId="{D17CD9CB-F878-4D18-9AA4-518695E15199}">
      <dsp:nvSpPr>
        <dsp:cNvPr id="0" name=""/>
        <dsp:cNvSpPr/>
      </dsp:nvSpPr>
      <dsp:spPr>
        <a:xfrm>
          <a:off x="5886529" y="1270288"/>
          <a:ext cx="3652330" cy="1219201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219901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Model Build-out</a:t>
          </a:r>
        </a:p>
      </dsp:txBody>
      <dsp:txXfrm>
        <a:off x="5886529" y="1575088"/>
        <a:ext cx="3347530" cy="609601"/>
      </dsp:txXfrm>
    </dsp:sp>
    <dsp:sp modelId="{77A03672-858A-473C-BA22-5544918E3F31}">
      <dsp:nvSpPr>
        <dsp:cNvPr id="0" name=""/>
        <dsp:cNvSpPr/>
      </dsp:nvSpPr>
      <dsp:spPr>
        <a:xfrm>
          <a:off x="5902465" y="2204732"/>
          <a:ext cx="2929473" cy="312247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Diabetes Prediction Model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Used Random forest model to predict whether or not the rate of diabetes in a certain county will be above the national average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/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Grocery Store Decline Model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/>
            <a:t>Used Neural Network model to predict whether or not a county will experience a decline in grocery stores over the next five years.</a:t>
          </a:r>
        </a:p>
      </dsp:txBody>
      <dsp:txXfrm>
        <a:off x="5902465" y="2204732"/>
        <a:ext cx="2929473" cy="31224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4" y="1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/>
          <a:lstStyle>
            <a:lvl1pPr algn="l">
              <a:defRPr sz="11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427" y="1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/>
          <a:lstStyle>
            <a:lvl1pPr algn="r">
              <a:defRPr sz="1100"/>
            </a:lvl1pPr>
          </a:lstStyle>
          <a:p>
            <a:fld id="{B4AD245C-091B-44E2-BFB0-BD94217887F7}" type="datetimeFigureOut">
              <a:rPr lang="en-US" smtClean="0">
                <a:latin typeface="Arial" panose="020B0604020202020204" pitchFamily="34" charset="0"/>
              </a:rPr>
              <a:t>8/29/2018</a:t>
            </a:fld>
            <a:endParaRPr lang="en-US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4" y="9120173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 anchor="b"/>
          <a:lstStyle>
            <a:lvl1pPr algn="l">
              <a:defRPr sz="11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427" y="9120173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 anchor="b"/>
          <a:lstStyle>
            <a:lvl1pPr algn="r">
              <a:defRPr sz="1100"/>
            </a:lvl1pPr>
          </a:lstStyle>
          <a:p>
            <a:fld id="{9A913F39-CFF6-40F1-84D1-700840B41EAB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8131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11.jp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9" y="1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0BA5BBE4-AEA3-489A-A28E-0C2FAF2506E3}" type="datetimeFigureOut">
              <a:rPr lang="en-US" smtClean="0"/>
              <a:pPr/>
              <a:t>8/29/2018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720725"/>
            <a:ext cx="6397625" cy="3598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8478" tIns="49238" rIns="98478" bIns="49238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1"/>
            <a:ext cx="5852160" cy="4320540"/>
          </a:xfrm>
          <a:prstGeom prst="rect">
            <a:avLst/>
          </a:prstGeom>
        </p:spPr>
        <p:txBody>
          <a:bodyPr vert="horz" lIns="98478" tIns="49238" rIns="98478" bIns="4923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9" y="9119475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C0F4A2C8-6C88-4E71-83EE-698B9D4FE2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30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4A2C8-6C88-4E71-83EE-698B9D4FE22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8302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4A2C8-6C88-4E71-83EE-698B9D4FE22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8814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984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2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92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rest will be covered in the demo.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6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our version of the Web App Demo.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340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10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295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4.bin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7.bin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8.bin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9.bin"/></Relationships>
</file>

<file path=ppt/slideLayouts/_rels/slideLayout8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Black">
    <p:bg bwMode="gray"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75200" y="5845180"/>
            <a:ext cx="5592011" cy="50564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800" b="1">
                <a:solidFill>
                  <a:schemeClr val="bg1"/>
                </a:solidFill>
              </a:defRPr>
            </a:lvl1pPr>
            <a:lvl2pPr marL="0" indent="0" algn="l">
              <a:buNone/>
              <a:defRPr sz="1600" b="0">
                <a:solidFill>
                  <a:schemeClr val="bg1"/>
                </a:solidFill>
              </a:defRPr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noProof="0"/>
              <a:t>Click to edit Master title style</a:t>
            </a:r>
          </a:p>
          <a:p>
            <a:pPr lvl="1"/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5200" y="6362699"/>
            <a:ext cx="5594349" cy="298451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05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22" name="Group 21"/>
          <p:cNvGrpSpPr>
            <a:grpSpLocks noChangeAspect="1"/>
          </p:cNvGrpSpPr>
          <p:nvPr userDrawn="1"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3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5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6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7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8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9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0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1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2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sp>
        <p:nvSpPr>
          <p:cNvPr id="33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27481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Deloitt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469901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541000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931168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 statement dark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bg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3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33723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 statement dark 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bg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5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8655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 statement teal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bg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8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9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49749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 statement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bg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5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17374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9900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tx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324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91"/>
            <a:ext cx="9348787" cy="4633910"/>
          </a:xfrm>
          <a:prstGeom prst="rect">
            <a:avLst/>
          </a:prstGeom>
        </p:spPr>
        <p:txBody>
          <a:bodyPr/>
          <a:lstStyle>
            <a:lvl1pPr>
              <a:tabLst>
                <a:tab pos="8972326" algn="r"/>
              </a:tabLst>
              <a:defRPr/>
            </a:lvl1pPr>
            <a:lvl2pPr>
              <a:tabLst>
                <a:tab pos="8972326" algn="r"/>
              </a:tabLst>
              <a:defRPr/>
            </a:lvl2pPr>
            <a:lvl3pPr>
              <a:tabLst>
                <a:tab pos="8972326" algn="r"/>
              </a:tabLst>
              <a:defRPr/>
            </a:lvl3pPr>
            <a:lvl4pPr>
              <a:tabLst>
                <a:tab pos="8972326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  <a:lvl6pPr>
              <a:tabLst>
                <a:tab pos="8972326" algn="r"/>
              </a:tabLst>
              <a:defRPr/>
            </a:lvl6pPr>
            <a:lvl7pPr>
              <a:tabLst>
                <a:tab pos="8972326" algn="r"/>
              </a:tabLst>
              <a:defRPr/>
            </a:lvl7pPr>
            <a:lvl8pPr>
              <a:tabLst>
                <a:tab pos="8972326" algn="r"/>
              </a:tabLst>
              <a:defRPr/>
            </a:lvl8pPr>
            <a:lvl9pPr>
              <a:tabLst>
                <a:tab pos="8972326" algn="r"/>
              </a:tabLst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162012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5604867" y="1700213"/>
            <a:ext cx="6117233" cy="4598988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90"/>
            <a:ext cx="4333663" cy="4633911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926436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8"/>
          <p:cNvSpPr>
            <a:spLocks noGrp="1"/>
          </p:cNvSpPr>
          <p:nvPr>
            <p:ph idx="1"/>
          </p:nvPr>
        </p:nvSpPr>
        <p:spPr>
          <a:xfrm>
            <a:off x="469900" y="1665290"/>
            <a:ext cx="11252200" cy="46339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9516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4899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119" name="think-cell Slide" r:id="rId4" imgW="473" imgH="473" progId="TCLayout.ActiveDocument.1">
                  <p:embed/>
                </p:oleObj>
              </mc:Choice>
              <mc:Fallback>
                <p:oleObj name="think-cell Slide" r:id="rId4" imgW="473" imgH="47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 b="1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469900" y="1665818"/>
            <a:ext cx="11252200" cy="46333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>
              <a:buFontTx/>
              <a:buNone/>
              <a:defRPr/>
            </a:lvl1pPr>
            <a:lvl2pPr marL="127000" indent="-127000" algn="l"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279400" indent="-127000" algn="l"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31800" indent="-127000" algn="l"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584200" indent="-127000" algn="l">
              <a:buClrTx/>
              <a:buSzPct val="100000"/>
              <a:buFont typeface="Arial" panose="020B0604020202020204" pitchFamily="34" charset="0"/>
              <a:buChar char="−"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632807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75327" y="5845180"/>
            <a:ext cx="5594348" cy="50564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800" b="1">
                <a:solidFill>
                  <a:schemeClr val="tx1"/>
                </a:solidFill>
              </a:defRPr>
            </a:lvl1pPr>
            <a:lvl2pPr marL="0" indent="0" algn="l">
              <a:buNone/>
              <a:defRPr sz="1600" b="0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noProof="0"/>
              <a:t>Click to edit Master title style</a:t>
            </a:r>
          </a:p>
          <a:p>
            <a:pPr lvl="1"/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5325" y="6362699"/>
            <a:ext cx="5594349" cy="298451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Aft>
                <a:spcPts val="0"/>
              </a:spcAft>
              <a:defRPr sz="105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0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1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2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3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4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5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6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7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8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9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sp>
        <p:nvSpPr>
          <p:cNvPr id="30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4125053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1 column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2192791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88" name="think-cell Slide" r:id="rId4" imgW="473" imgH="473" progId="TCLayout.ActiveDocument.1">
                  <p:embed/>
                </p:oleObj>
              </mc:Choice>
              <mc:Fallback>
                <p:oleObj name="think-cell Slide" r:id="rId4" imgW="473" imgH="47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469900" y="1676402"/>
            <a:ext cx="11252200" cy="46227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 b="1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220880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hart Placeholder 3"/>
          <p:cNvSpPr>
            <a:spLocks noGrp="1"/>
          </p:cNvSpPr>
          <p:nvPr>
            <p:ph type="chart" sz="quarter" idx="15"/>
          </p:nvPr>
        </p:nvSpPr>
        <p:spPr>
          <a:xfrm>
            <a:off x="468000" y="2054581"/>
            <a:ext cx="11252200" cy="3928209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68000" y="1659816"/>
            <a:ext cx="11252200" cy="357187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402665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hart Placeholder 3"/>
          <p:cNvSpPr>
            <a:spLocks noGrp="1"/>
          </p:cNvSpPr>
          <p:nvPr>
            <p:ph type="chart" sz="quarter" idx="15"/>
          </p:nvPr>
        </p:nvSpPr>
        <p:spPr>
          <a:xfrm>
            <a:off x="468000" y="2051999"/>
            <a:ext cx="3600000" cy="3930791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68000" y="1665289"/>
            <a:ext cx="3600000" cy="39211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Chart Placeholder 3"/>
          <p:cNvSpPr>
            <a:spLocks noGrp="1"/>
          </p:cNvSpPr>
          <p:nvPr>
            <p:ph type="chart" sz="quarter" idx="19"/>
          </p:nvPr>
        </p:nvSpPr>
        <p:spPr>
          <a:xfrm>
            <a:off x="4296000" y="2051998"/>
            <a:ext cx="3600000" cy="3930791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4296003" y="1665288"/>
            <a:ext cx="3600000" cy="39211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hart Placeholder 3"/>
          <p:cNvSpPr>
            <a:spLocks noGrp="1"/>
          </p:cNvSpPr>
          <p:nvPr>
            <p:ph type="chart" sz="quarter" idx="21"/>
          </p:nvPr>
        </p:nvSpPr>
        <p:spPr>
          <a:xfrm>
            <a:off x="8086960" y="2051999"/>
            <a:ext cx="3600000" cy="3930791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8086959" y="1659145"/>
            <a:ext cx="3600000" cy="39825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69900" y="402586"/>
            <a:ext cx="11252200" cy="334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688171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/>
          <p:cNvSpPr>
            <a:spLocks noGrp="1"/>
          </p:cNvSpPr>
          <p:nvPr>
            <p:ph sz="quarter" idx="10"/>
          </p:nvPr>
        </p:nvSpPr>
        <p:spPr>
          <a:xfrm>
            <a:off x="468000" y="1665288"/>
            <a:ext cx="5328000" cy="4622507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20"/>
          </p:nvPr>
        </p:nvSpPr>
        <p:spPr>
          <a:xfrm>
            <a:off x="6394100" y="1656000"/>
            <a:ext cx="5328000" cy="4631795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9949093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89"/>
            <a:ext cx="4431857" cy="4633913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6"/>
          </p:nvPr>
        </p:nvSpPr>
        <p:spPr>
          <a:xfrm>
            <a:off x="5482100" y="1700213"/>
            <a:ext cx="6240000" cy="4598989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4569858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88"/>
            <a:ext cx="5328000" cy="4633912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 sz="1600"/>
            </a:lvl1pPr>
            <a:lvl2pPr>
              <a:tabLst>
                <a:tab pos="6705432" algn="r"/>
              </a:tabLst>
              <a:defRPr sz="1600"/>
            </a:lvl2pPr>
            <a:lvl3pPr>
              <a:tabLst>
                <a:tab pos="6705432" algn="r"/>
              </a:tabLst>
              <a:defRPr sz="1600"/>
            </a:lvl3pPr>
            <a:lvl4pPr>
              <a:tabLst>
                <a:tab pos="6705432" algn="r"/>
              </a:tabLst>
              <a:defRPr sz="1600"/>
            </a:lvl4pPr>
            <a:lvl5pPr>
              <a:tabLst>
                <a:tab pos="6705432" algn="r"/>
              </a:tabLst>
              <a:defRPr sz="1000" baseline="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20"/>
          </p:nvPr>
        </p:nvSpPr>
        <p:spPr>
          <a:xfrm>
            <a:off x="6394100" y="1665288"/>
            <a:ext cx="5328000" cy="4633912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 sz="1600"/>
            </a:lvl1pPr>
            <a:lvl2pPr>
              <a:tabLst>
                <a:tab pos="6705432" algn="r"/>
              </a:tabLst>
              <a:defRPr sz="1600"/>
            </a:lvl2pPr>
            <a:lvl3pPr>
              <a:tabLst>
                <a:tab pos="6705432" algn="r"/>
              </a:tabLst>
              <a:defRPr sz="1600"/>
            </a:lvl3pPr>
            <a:lvl4pPr>
              <a:tabLst>
                <a:tab pos="6705432" algn="r"/>
              </a:tabLst>
              <a:defRPr sz="1600"/>
            </a:lvl4pPr>
            <a:lvl5pPr>
              <a:tabLst>
                <a:tab pos="6705432" algn="r"/>
              </a:tabLst>
              <a:defRPr sz="1000" baseline="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229864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88"/>
            <a:ext cx="5480400" cy="4317502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21"/>
          </p:nvPr>
        </p:nvSpPr>
        <p:spPr>
          <a:xfrm>
            <a:off x="6239584" y="2125013"/>
            <a:ext cx="5482516" cy="3857777"/>
          </a:xfr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239584" y="1655763"/>
            <a:ext cx="5482516" cy="42068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7395734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21"/>
          </p:nvPr>
        </p:nvSpPr>
        <p:spPr>
          <a:xfrm>
            <a:off x="6239584" y="2125013"/>
            <a:ext cx="5482516" cy="3857777"/>
          </a:xfr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239585" y="1654028"/>
            <a:ext cx="5482516" cy="42068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hart Placeholder 2"/>
          <p:cNvSpPr>
            <a:spLocks noGrp="1"/>
          </p:cNvSpPr>
          <p:nvPr>
            <p:ph type="chart" sz="quarter" idx="24"/>
          </p:nvPr>
        </p:nvSpPr>
        <p:spPr>
          <a:xfrm>
            <a:off x="469900" y="2125013"/>
            <a:ext cx="5482517" cy="3857777"/>
          </a:xfr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469898" y="1665288"/>
            <a:ext cx="5482517" cy="40942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1690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with 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7455116" y="1626099"/>
            <a:ext cx="4266983" cy="4673101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 sz="2400">
                <a:solidFill>
                  <a:schemeClr val="accent3"/>
                </a:solidFill>
              </a:defRPr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6"/>
          </p:nvPr>
        </p:nvSpPr>
        <p:spPr>
          <a:xfrm>
            <a:off x="469900" y="1665288"/>
            <a:ext cx="6660866" cy="4633913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264694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88742" y="1700213"/>
            <a:ext cx="2664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341040" y="1700212"/>
            <a:ext cx="2664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193338" y="1700212"/>
            <a:ext cx="2664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045636" y="1700212"/>
            <a:ext cx="2664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82363" y="3076573"/>
            <a:ext cx="2640000" cy="3222628"/>
          </a:xfrm>
        </p:spPr>
        <p:txBody>
          <a:bodyPr/>
          <a:lstStyle>
            <a:lvl1pPr marL="0" indent="0"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0"/>
              </a:spcAft>
              <a:defRPr/>
            </a:lvl7pPr>
            <a:lvl8pPr marL="475188" indent="-235194">
              <a:spcAft>
                <a:spcPts val="0"/>
              </a:spcAft>
              <a:defRPr/>
            </a:lvl8pPr>
            <a:lvl9pPr marL="475188" indent="-235194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6207211" y="3079742"/>
            <a:ext cx="2640000" cy="3222628"/>
          </a:xfrm>
        </p:spPr>
        <p:txBody>
          <a:bodyPr/>
          <a:lstStyle>
            <a:lvl1pPr marL="0" indent="0"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0"/>
              </a:spcAft>
              <a:defRPr/>
            </a:lvl7pPr>
            <a:lvl8pPr marL="475188" indent="-235194">
              <a:spcAft>
                <a:spcPts val="0"/>
              </a:spcAft>
              <a:defRPr/>
            </a:lvl8pPr>
            <a:lvl9pPr marL="475188" indent="-235194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44787" y="3076573"/>
            <a:ext cx="2640000" cy="3222628"/>
          </a:xfrm>
        </p:spPr>
        <p:txBody>
          <a:bodyPr/>
          <a:lstStyle>
            <a:lvl1pPr marL="0" indent="0"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0"/>
              </a:spcAft>
              <a:defRPr/>
            </a:lvl7pPr>
            <a:lvl8pPr marL="475188" indent="-235194">
              <a:spcAft>
                <a:spcPts val="0"/>
              </a:spcAft>
              <a:defRPr/>
            </a:lvl8pPr>
            <a:lvl9pPr marL="475188" indent="-235194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9069636" y="3079742"/>
            <a:ext cx="2640000" cy="3222628"/>
          </a:xfrm>
        </p:spPr>
        <p:txBody>
          <a:bodyPr/>
          <a:lstStyle>
            <a:lvl1pPr marL="0" indent="0"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0"/>
              </a:spcAft>
              <a:defRPr/>
            </a:lvl7pPr>
            <a:lvl8pPr marL="475188" indent="-235194">
              <a:spcAft>
                <a:spcPts val="0"/>
              </a:spcAft>
              <a:defRPr/>
            </a:lvl8pPr>
            <a:lvl9pPr marL="475188" indent="-235194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21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724880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ircle Black">
    <p:bg bwMode="gray"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4210150" y="1530450"/>
            <a:ext cx="3780000" cy="37800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108000" tIns="108000" rIns="108000" bIns="108000" anchor="ctr" anchorCtr="0">
            <a:normAutofit/>
          </a:bodyPr>
          <a:lstStyle>
            <a:lvl1pPr algn="ctr">
              <a:lnSpc>
                <a:spcPts val="3800"/>
              </a:lnSpc>
              <a:defRPr sz="3200" b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475200" y="5845180"/>
            <a:ext cx="5592011" cy="50564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5200" y="6362699"/>
            <a:ext cx="5594349" cy="298451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05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16" name="Group 15"/>
          <p:cNvGrpSpPr>
            <a:grpSpLocks noChangeAspect="1"/>
          </p:cNvGrpSpPr>
          <p:nvPr userDrawn="1"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7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8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9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1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3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4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5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6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7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0735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76780" y="170386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6184900" y="170386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69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6184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8" name="Picture Placeholder 11"/>
          <p:cNvSpPr>
            <a:spLocks noGrp="1"/>
          </p:cNvSpPr>
          <p:nvPr>
            <p:ph type="pic" sz="quarter" idx="25"/>
          </p:nvPr>
        </p:nvSpPr>
        <p:spPr>
          <a:xfrm>
            <a:off x="476780" y="1880213"/>
            <a:ext cx="2116800" cy="15912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" name="Picture Placeholder 11"/>
          <p:cNvSpPr>
            <a:spLocks noGrp="1"/>
          </p:cNvSpPr>
          <p:nvPr>
            <p:ph type="pic" sz="quarter" idx="27"/>
          </p:nvPr>
        </p:nvSpPr>
        <p:spPr>
          <a:xfrm>
            <a:off x="6204097" y="1880212"/>
            <a:ext cx="2116800" cy="15912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29"/>
          </p:nvPr>
        </p:nvSpPr>
        <p:spPr>
          <a:xfrm>
            <a:off x="481779" y="4256211"/>
            <a:ext cx="2116800" cy="15912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Picture Placeholder 11"/>
          <p:cNvSpPr>
            <a:spLocks noGrp="1"/>
          </p:cNvSpPr>
          <p:nvPr>
            <p:ph type="pic" sz="quarter" idx="31"/>
          </p:nvPr>
        </p:nvSpPr>
        <p:spPr>
          <a:xfrm>
            <a:off x="6204097" y="4256211"/>
            <a:ext cx="2116800" cy="15912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2840780" y="1880213"/>
            <a:ext cx="3172800" cy="1944000"/>
          </a:xfrm>
        </p:spPr>
        <p:txBody>
          <a:bodyPr/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8550676" y="1880213"/>
            <a:ext cx="3171024" cy="1944000"/>
          </a:xfrm>
        </p:spPr>
        <p:txBody>
          <a:bodyPr/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2802551" y="4256213"/>
            <a:ext cx="3172800" cy="1944000"/>
          </a:xfrm>
        </p:spPr>
        <p:txBody>
          <a:bodyPr/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8548900" y="4256212"/>
            <a:ext cx="3172800" cy="1944000"/>
          </a:xfrm>
        </p:spPr>
        <p:txBody>
          <a:bodyPr/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467522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78609" y="1700213"/>
            <a:ext cx="3639312" cy="2052830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082784" y="1700213"/>
            <a:ext cx="3639316" cy="2059099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284188" y="1700212"/>
            <a:ext cx="3636962" cy="2057767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idx="1" hasCustomPrompt="1"/>
          </p:nvPr>
        </p:nvSpPr>
        <p:spPr>
          <a:xfrm>
            <a:off x="478609" y="3832225"/>
            <a:ext cx="3639312" cy="21814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idx="16" hasCustomPrompt="1"/>
          </p:nvPr>
        </p:nvSpPr>
        <p:spPr>
          <a:xfrm>
            <a:off x="4278313" y="3832224"/>
            <a:ext cx="3636962" cy="21866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idx="17" hasCustomPrompt="1"/>
          </p:nvPr>
        </p:nvSpPr>
        <p:spPr>
          <a:xfrm>
            <a:off x="8082784" y="3832224"/>
            <a:ext cx="3639316" cy="21881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5786591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5335980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939" name="think-cell Slide" r:id="rId4" imgW="473" imgH="473" progId="TCLayout.ActiveDocument.1">
                  <p:embed/>
                </p:oleObj>
              </mc:Choice>
              <mc:Fallback>
                <p:oleObj name="think-cell Slide" r:id="rId4" imgW="473" imgH="47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825923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lifications 2 x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9900" y="402586"/>
            <a:ext cx="11252200" cy="334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9899" y="1857892"/>
            <a:ext cx="5544000" cy="1695451"/>
          </a:xfrm>
        </p:spPr>
        <p:txBody>
          <a:bodyPr/>
          <a:lstStyle>
            <a:lvl1pPr marL="0" indent="0" algn="l">
              <a:spcAft>
                <a:spcPts val="1333"/>
              </a:spcAft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177462" y="1857892"/>
            <a:ext cx="5544000" cy="1695451"/>
          </a:xfrm>
        </p:spPr>
        <p:txBody>
          <a:bodyPr/>
          <a:lstStyle>
            <a:lvl1pPr marL="0" indent="0" algn="l">
              <a:spcAft>
                <a:spcPts val="1333"/>
              </a:spcAft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9" name="Picture Placeholder 29"/>
          <p:cNvSpPr>
            <a:spLocks noGrp="1"/>
          </p:cNvSpPr>
          <p:nvPr>
            <p:ph type="pic" sz="quarter" idx="20" hasCustomPrompt="1"/>
          </p:nvPr>
        </p:nvSpPr>
        <p:spPr>
          <a:xfrm>
            <a:off x="10467635" y="1857892"/>
            <a:ext cx="1244161" cy="549275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20" name="Picture Placeholder 29"/>
          <p:cNvSpPr>
            <a:spLocks noGrp="1"/>
          </p:cNvSpPr>
          <p:nvPr>
            <p:ph type="pic" sz="quarter" idx="19" hasCustomPrompt="1"/>
          </p:nvPr>
        </p:nvSpPr>
        <p:spPr>
          <a:xfrm>
            <a:off x="4734795" y="1863917"/>
            <a:ext cx="1244906" cy="549275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10303789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lifications 2 x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9899" y="1857892"/>
            <a:ext cx="5544000" cy="1695451"/>
          </a:xfrm>
        </p:spPr>
        <p:txBody>
          <a:bodyPr>
            <a:noAutofit/>
          </a:bodyPr>
          <a:lstStyle>
            <a:lvl1pPr marL="0" indent="0">
              <a:spcAft>
                <a:spcPts val="1333"/>
              </a:spcAft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177462" y="1857892"/>
            <a:ext cx="5544000" cy="1695451"/>
          </a:xfrm>
        </p:spPr>
        <p:txBody>
          <a:bodyPr>
            <a:noAutofit/>
          </a:bodyPr>
          <a:lstStyle>
            <a:lvl1pPr marL="0" indent="0">
              <a:spcAft>
                <a:spcPts val="1333"/>
              </a:spcAft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7" name="Picture Placeholder 29"/>
          <p:cNvSpPr>
            <a:spLocks noGrp="1"/>
          </p:cNvSpPr>
          <p:nvPr>
            <p:ph type="pic" sz="quarter" idx="20" hasCustomPrompt="1"/>
          </p:nvPr>
        </p:nvSpPr>
        <p:spPr>
          <a:xfrm>
            <a:off x="10467635" y="1857892"/>
            <a:ext cx="1244161" cy="549275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469899" y="4249681"/>
            <a:ext cx="5544000" cy="1695451"/>
          </a:xfrm>
        </p:spPr>
        <p:txBody>
          <a:bodyPr>
            <a:noAutofit/>
          </a:bodyPr>
          <a:lstStyle>
            <a:lvl1pPr marL="0" indent="0">
              <a:spcAft>
                <a:spcPts val="1333"/>
              </a:spcAft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6177460" y="4249681"/>
            <a:ext cx="5544000" cy="1695451"/>
          </a:xfrm>
        </p:spPr>
        <p:txBody>
          <a:bodyPr>
            <a:noAutofit/>
          </a:bodyPr>
          <a:lstStyle>
            <a:lvl1pPr marL="0" indent="0">
              <a:spcAft>
                <a:spcPts val="1333"/>
              </a:spcAft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469899" y="4103519"/>
            <a:ext cx="5544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167796" y="4103519"/>
            <a:ext cx="5544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4" name="Picture Placeholder 29"/>
          <p:cNvSpPr>
            <a:spLocks noGrp="1"/>
          </p:cNvSpPr>
          <p:nvPr>
            <p:ph type="pic" sz="quarter" idx="24" hasCustomPrompt="1"/>
          </p:nvPr>
        </p:nvSpPr>
        <p:spPr>
          <a:xfrm>
            <a:off x="4700436" y="4249683"/>
            <a:ext cx="1274916" cy="549275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5" name="Picture Placeholder 29"/>
          <p:cNvSpPr>
            <a:spLocks noGrp="1"/>
          </p:cNvSpPr>
          <p:nvPr>
            <p:ph type="pic" sz="quarter" idx="25" hasCustomPrompt="1"/>
          </p:nvPr>
        </p:nvSpPr>
        <p:spPr>
          <a:xfrm>
            <a:off x="10459036" y="4248209"/>
            <a:ext cx="1244160" cy="549275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7" name="Picture Placeholder 29"/>
          <p:cNvSpPr>
            <a:spLocks noGrp="1"/>
          </p:cNvSpPr>
          <p:nvPr>
            <p:ph type="pic" sz="quarter" idx="19" hasCustomPrompt="1"/>
          </p:nvPr>
        </p:nvSpPr>
        <p:spPr>
          <a:xfrm>
            <a:off x="4734795" y="1863917"/>
            <a:ext cx="1244906" cy="549275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7864940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green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278313" y="1705968"/>
            <a:ext cx="3636962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69900" y="1705968"/>
            <a:ext cx="3627438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8104176" y="1705968"/>
            <a:ext cx="3629025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278313" y="1851441"/>
            <a:ext cx="3630168" cy="3845755"/>
          </a:xfrm>
        </p:spPr>
        <p:txBody>
          <a:bodyPr/>
          <a:lstStyle>
            <a:lvl1pPr marL="0" indent="0" algn="l"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69900" y="1851441"/>
            <a:ext cx="3627438" cy="3845755"/>
          </a:xfrm>
        </p:spPr>
        <p:txBody>
          <a:bodyPr/>
          <a:lstStyle>
            <a:lvl1pPr marL="0" indent="0" algn="l"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8093075" y="1851441"/>
            <a:ext cx="3629025" cy="3845755"/>
          </a:xfrm>
        </p:spPr>
        <p:txBody>
          <a:bodyPr/>
          <a:lstStyle>
            <a:lvl1pPr marL="0" indent="0" algn="l"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5502972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9900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9130100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56633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243366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6816169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column icon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9903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bg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bg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bg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bg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>
                <a:solidFill>
                  <a:schemeClr val="bg1"/>
                </a:solidFill>
              </a:defRPr>
            </a:lvl6pPr>
            <a:lvl7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7pPr>
            <a:lvl8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8pPr>
            <a:lvl9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9130100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bg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bg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bg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bg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>
                <a:solidFill>
                  <a:schemeClr val="bg1"/>
                </a:solidFill>
              </a:defRPr>
            </a:lvl6pPr>
            <a:lvl7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7pPr>
            <a:lvl8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8pPr>
            <a:lvl9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56635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bg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bg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bg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bg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>
                <a:solidFill>
                  <a:schemeClr val="bg1"/>
                </a:solidFill>
              </a:defRPr>
            </a:lvl6pPr>
            <a:lvl7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7pPr>
            <a:lvl8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8pPr>
            <a:lvl9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243367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bg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bg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bg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bg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>
                <a:solidFill>
                  <a:schemeClr val="bg1"/>
                </a:solidFill>
              </a:defRPr>
            </a:lvl6pPr>
            <a:lvl7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7pPr>
            <a:lvl8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8pPr>
            <a:lvl9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4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1382378" y="6477001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170445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1 column text with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8"/>
          <p:cNvSpPr>
            <a:spLocks noGrp="1"/>
          </p:cNvSpPr>
          <p:nvPr>
            <p:ph idx="1"/>
          </p:nvPr>
        </p:nvSpPr>
        <p:spPr>
          <a:xfrm>
            <a:off x="467783" y="1665817"/>
            <a:ext cx="5537730" cy="46333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2021882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69900" y="402586"/>
            <a:ext cx="11252200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594305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ircl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4212000" y="1530000"/>
            <a:ext cx="3780000" cy="37800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108000" tIns="108000" rIns="108000" bIns="108000" anchor="ctr" anchorCtr="0">
            <a:normAutofit/>
          </a:bodyPr>
          <a:lstStyle>
            <a:lvl1pPr algn="ctr">
              <a:lnSpc>
                <a:spcPts val="3800"/>
              </a:lnSpc>
              <a:defRPr sz="3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475327" y="5845180"/>
            <a:ext cx="5594348" cy="50564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>
                <a:solidFill>
                  <a:schemeClr val="tx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5325" y="6362699"/>
            <a:ext cx="5594349" cy="298451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Aft>
                <a:spcPts val="0"/>
              </a:spcAft>
              <a:defRPr sz="105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16" name="Group 15"/>
          <p:cNvGrpSpPr>
            <a:grpSpLocks noChangeAspect="1"/>
          </p:cNvGrpSpPr>
          <p:nvPr userDrawn="1"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7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8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0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1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2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3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4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5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6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7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46787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3678972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Black">
    <p:bg bwMode="gray"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75200" y="5845180"/>
            <a:ext cx="5592011" cy="50564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800" b="1">
                <a:solidFill>
                  <a:schemeClr val="bg1"/>
                </a:solidFill>
              </a:defRPr>
            </a:lvl1pPr>
            <a:lvl2pPr marL="0" indent="0" algn="l">
              <a:buNone/>
              <a:defRPr sz="1600" b="0">
                <a:solidFill>
                  <a:schemeClr val="bg1"/>
                </a:solidFill>
              </a:defRPr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noProof="0"/>
              <a:t>Click to edit Master title style</a:t>
            </a:r>
          </a:p>
          <a:p>
            <a:pPr lvl="1"/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5200" y="6362699"/>
            <a:ext cx="5594349" cy="298451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05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22" name="Group 21"/>
          <p:cNvGrpSpPr>
            <a:grpSpLocks noChangeAspect="1"/>
          </p:cNvGrpSpPr>
          <p:nvPr userDrawn="1"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3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5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6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7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8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9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0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1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2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sp>
        <p:nvSpPr>
          <p:cNvPr id="33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285642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75327" y="5845180"/>
            <a:ext cx="5594348" cy="50564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800" b="1">
                <a:solidFill>
                  <a:schemeClr val="tx1"/>
                </a:solidFill>
              </a:defRPr>
            </a:lvl1pPr>
            <a:lvl2pPr marL="0" indent="0" algn="l">
              <a:buNone/>
              <a:defRPr sz="1600" b="0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noProof="0"/>
              <a:t>Click to edit Master title style</a:t>
            </a:r>
          </a:p>
          <a:p>
            <a:pPr lvl="1"/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5325" y="6362699"/>
            <a:ext cx="5594349" cy="298451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Aft>
                <a:spcPts val="0"/>
              </a:spcAft>
              <a:defRPr sz="105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0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1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2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3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4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5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6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7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8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9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sp>
        <p:nvSpPr>
          <p:cNvPr id="30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146435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ircle Black">
    <p:bg bwMode="gray"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4210150" y="1530450"/>
            <a:ext cx="3780000" cy="37800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108000" tIns="108000" rIns="108000" bIns="108000" anchor="ctr" anchorCtr="0">
            <a:normAutofit/>
          </a:bodyPr>
          <a:lstStyle>
            <a:lvl1pPr algn="ctr">
              <a:lnSpc>
                <a:spcPts val="3800"/>
              </a:lnSpc>
              <a:defRPr sz="3200" b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475200" y="5845180"/>
            <a:ext cx="5592011" cy="50564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5200" y="6362699"/>
            <a:ext cx="5594349" cy="298451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05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16" name="Group 15"/>
          <p:cNvGrpSpPr>
            <a:grpSpLocks noChangeAspect="1"/>
          </p:cNvGrpSpPr>
          <p:nvPr userDrawn="1"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7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8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9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1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3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4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5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6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7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8890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ircl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4212000" y="1530000"/>
            <a:ext cx="3780000" cy="37800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108000" tIns="108000" rIns="108000" bIns="108000" anchor="ctr" anchorCtr="0">
            <a:normAutofit/>
          </a:bodyPr>
          <a:lstStyle>
            <a:lvl1pPr algn="ctr">
              <a:lnSpc>
                <a:spcPts val="3800"/>
              </a:lnSpc>
              <a:defRPr sz="32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475327" y="5845180"/>
            <a:ext cx="5594348" cy="50564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>
                <a:solidFill>
                  <a:schemeClr val="tx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5325" y="6362699"/>
            <a:ext cx="5594349" cy="298451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Aft>
                <a:spcPts val="0"/>
              </a:spcAft>
              <a:defRPr sz="105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16" name="Group 15"/>
          <p:cNvGrpSpPr>
            <a:grpSpLocks noChangeAspect="1"/>
          </p:cNvGrpSpPr>
          <p:nvPr userDrawn="1"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7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8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0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1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2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3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4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5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6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7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452846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green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469900" y="1700213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899" y="3423545"/>
            <a:ext cx="10418235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3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20148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dark green">
    <p:bg bwMode="gray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21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9362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blue">
    <p:bg bwMode="gray"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8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17827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dark blue">
    <p:bg bwMode="gray"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21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46275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black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21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62513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green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469900" y="1700213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899" y="3423545"/>
            <a:ext cx="10418235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3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46435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Deloitt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469901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541000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358199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 statement dark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bg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3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86757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 statement dark blu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bg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5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439448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 statement teal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bg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8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9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87770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 statement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bg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5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296839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9900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2800">
                <a:solidFill>
                  <a:schemeClr val="tx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0877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91"/>
            <a:ext cx="9348787" cy="4633910"/>
          </a:xfrm>
          <a:prstGeom prst="rect">
            <a:avLst/>
          </a:prstGeom>
        </p:spPr>
        <p:txBody>
          <a:bodyPr/>
          <a:lstStyle>
            <a:lvl1pPr>
              <a:tabLst>
                <a:tab pos="8972326" algn="r"/>
              </a:tabLst>
              <a:defRPr/>
            </a:lvl1pPr>
            <a:lvl2pPr>
              <a:tabLst>
                <a:tab pos="8972326" algn="r"/>
              </a:tabLst>
              <a:defRPr/>
            </a:lvl2pPr>
            <a:lvl3pPr>
              <a:tabLst>
                <a:tab pos="8972326" algn="r"/>
              </a:tabLst>
              <a:defRPr/>
            </a:lvl3pPr>
            <a:lvl4pPr>
              <a:tabLst>
                <a:tab pos="8972326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  <a:lvl6pPr>
              <a:tabLst>
                <a:tab pos="8972326" algn="r"/>
              </a:tabLst>
              <a:defRPr/>
            </a:lvl6pPr>
            <a:lvl7pPr>
              <a:tabLst>
                <a:tab pos="8972326" algn="r"/>
              </a:tabLst>
              <a:defRPr/>
            </a:lvl7pPr>
            <a:lvl8pPr>
              <a:tabLst>
                <a:tab pos="8972326" algn="r"/>
              </a:tabLst>
              <a:defRPr/>
            </a:lvl8pPr>
            <a:lvl9pPr>
              <a:tabLst>
                <a:tab pos="8972326" algn="r"/>
              </a:tabLst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2879771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5604867" y="1700213"/>
            <a:ext cx="6117233" cy="4598988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90"/>
            <a:ext cx="4333663" cy="4633911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9837529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8"/>
          <p:cNvSpPr>
            <a:spLocks noGrp="1"/>
          </p:cNvSpPr>
          <p:nvPr>
            <p:ph idx="1"/>
          </p:nvPr>
        </p:nvSpPr>
        <p:spPr>
          <a:xfrm>
            <a:off x="469900" y="1665290"/>
            <a:ext cx="11252200" cy="46339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6823270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489" name="think-cell Slide" r:id="rId4" imgW="473" imgH="473" progId="TCLayout.ActiveDocument.1">
                  <p:embed/>
                </p:oleObj>
              </mc:Choice>
              <mc:Fallback>
                <p:oleObj name="think-cell Slide" r:id="rId4" imgW="473" imgH="47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 b="1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469900" y="1665818"/>
            <a:ext cx="11252200" cy="46333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>
              <a:buFontTx/>
              <a:buNone/>
              <a:defRPr/>
            </a:lvl1pPr>
            <a:lvl2pPr marL="127000" indent="-127000" algn="l"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279400" indent="-127000" algn="l"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31800" indent="-127000" algn="l"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584200" indent="-127000" algn="l">
              <a:buClrTx/>
              <a:buSzPct val="100000"/>
              <a:buFont typeface="Arial" panose="020B0604020202020204" pitchFamily="34" charset="0"/>
              <a:buChar char="−"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0871374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dark green">
    <p:bg bwMode="gray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21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68298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1 column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13" name="think-cell Slide" r:id="rId4" imgW="473" imgH="473" progId="TCLayout.ActiveDocument.1">
                  <p:embed/>
                </p:oleObj>
              </mc:Choice>
              <mc:Fallback>
                <p:oleObj name="think-cell Slide" r:id="rId4" imgW="473" imgH="47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469900" y="1676402"/>
            <a:ext cx="11252200" cy="46227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 b="1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3775876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hart Placeholder 3"/>
          <p:cNvSpPr>
            <a:spLocks noGrp="1"/>
          </p:cNvSpPr>
          <p:nvPr>
            <p:ph type="chart" sz="quarter" idx="15"/>
          </p:nvPr>
        </p:nvSpPr>
        <p:spPr>
          <a:xfrm>
            <a:off x="468000" y="2054581"/>
            <a:ext cx="11252200" cy="3928209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68000" y="1659816"/>
            <a:ext cx="11252200" cy="357187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478599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hart Placeholder 3"/>
          <p:cNvSpPr>
            <a:spLocks noGrp="1"/>
          </p:cNvSpPr>
          <p:nvPr>
            <p:ph type="chart" sz="quarter" idx="15"/>
          </p:nvPr>
        </p:nvSpPr>
        <p:spPr>
          <a:xfrm>
            <a:off x="468000" y="2051999"/>
            <a:ext cx="3600000" cy="3930791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68000" y="1665289"/>
            <a:ext cx="3600000" cy="39211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Chart Placeholder 3"/>
          <p:cNvSpPr>
            <a:spLocks noGrp="1"/>
          </p:cNvSpPr>
          <p:nvPr>
            <p:ph type="chart" sz="quarter" idx="19"/>
          </p:nvPr>
        </p:nvSpPr>
        <p:spPr>
          <a:xfrm>
            <a:off x="4296000" y="2051998"/>
            <a:ext cx="3600000" cy="3930791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4296003" y="1665288"/>
            <a:ext cx="3600000" cy="39211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hart Placeholder 3"/>
          <p:cNvSpPr>
            <a:spLocks noGrp="1"/>
          </p:cNvSpPr>
          <p:nvPr>
            <p:ph type="chart" sz="quarter" idx="21"/>
          </p:nvPr>
        </p:nvSpPr>
        <p:spPr>
          <a:xfrm>
            <a:off x="8086960" y="2051999"/>
            <a:ext cx="3600000" cy="3930791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8086959" y="1659145"/>
            <a:ext cx="3600000" cy="39825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69900" y="402586"/>
            <a:ext cx="11252200" cy="334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4306223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/>
          <p:cNvSpPr>
            <a:spLocks noGrp="1"/>
          </p:cNvSpPr>
          <p:nvPr>
            <p:ph sz="quarter" idx="10"/>
          </p:nvPr>
        </p:nvSpPr>
        <p:spPr>
          <a:xfrm>
            <a:off x="468000" y="1665288"/>
            <a:ext cx="5328000" cy="4622507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20"/>
          </p:nvPr>
        </p:nvSpPr>
        <p:spPr>
          <a:xfrm>
            <a:off x="6394100" y="1656000"/>
            <a:ext cx="5328000" cy="4631795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5949951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89"/>
            <a:ext cx="4431857" cy="4633913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6"/>
          </p:nvPr>
        </p:nvSpPr>
        <p:spPr>
          <a:xfrm>
            <a:off x="5482100" y="1700213"/>
            <a:ext cx="6240000" cy="4598989"/>
          </a:xfrm>
          <a:prstGeom prst="rect">
            <a:avLst/>
          </a:prstGeom>
        </p:spPr>
        <p:txBody>
          <a:bodyPr/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1568913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88"/>
            <a:ext cx="5328000" cy="4633912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 sz="1600"/>
            </a:lvl1pPr>
            <a:lvl2pPr>
              <a:tabLst>
                <a:tab pos="6705432" algn="r"/>
              </a:tabLst>
              <a:defRPr sz="1600"/>
            </a:lvl2pPr>
            <a:lvl3pPr>
              <a:tabLst>
                <a:tab pos="6705432" algn="r"/>
              </a:tabLst>
              <a:defRPr sz="1600"/>
            </a:lvl3pPr>
            <a:lvl4pPr>
              <a:tabLst>
                <a:tab pos="6705432" algn="r"/>
              </a:tabLst>
              <a:defRPr sz="1600"/>
            </a:lvl4pPr>
            <a:lvl5pPr>
              <a:tabLst>
                <a:tab pos="6705432" algn="r"/>
              </a:tabLst>
              <a:defRPr sz="1000" baseline="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20"/>
          </p:nvPr>
        </p:nvSpPr>
        <p:spPr>
          <a:xfrm>
            <a:off x="6394100" y="1665288"/>
            <a:ext cx="5328000" cy="4633912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 sz="1600"/>
            </a:lvl1pPr>
            <a:lvl2pPr>
              <a:tabLst>
                <a:tab pos="6705432" algn="r"/>
              </a:tabLst>
              <a:defRPr sz="1600"/>
            </a:lvl2pPr>
            <a:lvl3pPr>
              <a:tabLst>
                <a:tab pos="6705432" algn="r"/>
              </a:tabLst>
              <a:defRPr sz="1600"/>
            </a:lvl3pPr>
            <a:lvl4pPr>
              <a:tabLst>
                <a:tab pos="6705432" algn="r"/>
              </a:tabLst>
              <a:defRPr sz="1600"/>
            </a:lvl4pPr>
            <a:lvl5pPr>
              <a:tabLst>
                <a:tab pos="6705432" algn="r"/>
              </a:tabLst>
              <a:defRPr sz="1000" baseline="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7871140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3"/>
          <p:cNvSpPr>
            <a:spLocks noGrp="1"/>
          </p:cNvSpPr>
          <p:nvPr>
            <p:ph sz="quarter" idx="10"/>
          </p:nvPr>
        </p:nvSpPr>
        <p:spPr>
          <a:xfrm>
            <a:off x="469900" y="1665288"/>
            <a:ext cx="5480400" cy="4317502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21"/>
          </p:nvPr>
        </p:nvSpPr>
        <p:spPr>
          <a:xfrm>
            <a:off x="6239584" y="2125013"/>
            <a:ext cx="5482516" cy="3857777"/>
          </a:xfr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239584" y="1655763"/>
            <a:ext cx="5482516" cy="42068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1358965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21"/>
          </p:nvPr>
        </p:nvSpPr>
        <p:spPr>
          <a:xfrm>
            <a:off x="6239584" y="2125013"/>
            <a:ext cx="5482516" cy="3857777"/>
          </a:xfr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239585" y="1654028"/>
            <a:ext cx="5482516" cy="42068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hart Placeholder 2"/>
          <p:cNvSpPr>
            <a:spLocks noGrp="1"/>
          </p:cNvSpPr>
          <p:nvPr>
            <p:ph type="chart" sz="quarter" idx="24"/>
          </p:nvPr>
        </p:nvSpPr>
        <p:spPr>
          <a:xfrm>
            <a:off x="469900" y="2125013"/>
            <a:ext cx="5482517" cy="3857777"/>
          </a:xfr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469898" y="1665288"/>
            <a:ext cx="5482517" cy="40942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850174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with 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7455116" y="1626099"/>
            <a:ext cx="4266983" cy="4673101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 sz="2400">
                <a:solidFill>
                  <a:schemeClr val="accent3"/>
                </a:solidFill>
              </a:defRPr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6"/>
          </p:nvPr>
        </p:nvSpPr>
        <p:spPr>
          <a:xfrm>
            <a:off x="469900" y="1665288"/>
            <a:ext cx="6660866" cy="4633913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8024101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88742" y="1700213"/>
            <a:ext cx="2664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341040" y="1700212"/>
            <a:ext cx="2664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193338" y="1700212"/>
            <a:ext cx="2664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045636" y="1700212"/>
            <a:ext cx="2664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82363" y="3076573"/>
            <a:ext cx="2640000" cy="3222628"/>
          </a:xfrm>
        </p:spPr>
        <p:txBody>
          <a:bodyPr/>
          <a:lstStyle>
            <a:lvl1pPr marL="0" indent="0"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0"/>
              </a:spcAft>
              <a:defRPr/>
            </a:lvl7pPr>
            <a:lvl8pPr marL="475188" indent="-235194">
              <a:spcAft>
                <a:spcPts val="0"/>
              </a:spcAft>
              <a:defRPr/>
            </a:lvl8pPr>
            <a:lvl9pPr marL="475188" indent="-235194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6207211" y="3079742"/>
            <a:ext cx="2640000" cy="3222628"/>
          </a:xfrm>
        </p:spPr>
        <p:txBody>
          <a:bodyPr/>
          <a:lstStyle>
            <a:lvl1pPr marL="0" indent="0"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0"/>
              </a:spcAft>
              <a:defRPr/>
            </a:lvl7pPr>
            <a:lvl8pPr marL="475188" indent="-235194">
              <a:spcAft>
                <a:spcPts val="0"/>
              </a:spcAft>
              <a:defRPr/>
            </a:lvl8pPr>
            <a:lvl9pPr marL="475188" indent="-235194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44787" y="3076573"/>
            <a:ext cx="2640000" cy="3222628"/>
          </a:xfrm>
        </p:spPr>
        <p:txBody>
          <a:bodyPr/>
          <a:lstStyle>
            <a:lvl1pPr marL="0" indent="0"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0"/>
              </a:spcAft>
              <a:defRPr/>
            </a:lvl7pPr>
            <a:lvl8pPr marL="475188" indent="-235194">
              <a:spcAft>
                <a:spcPts val="0"/>
              </a:spcAft>
              <a:defRPr/>
            </a:lvl8pPr>
            <a:lvl9pPr marL="475188" indent="-235194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9069636" y="3079742"/>
            <a:ext cx="2640000" cy="3222628"/>
          </a:xfrm>
        </p:spPr>
        <p:txBody>
          <a:bodyPr/>
          <a:lstStyle>
            <a:lvl1pPr marL="0" indent="0"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0"/>
              </a:spcAft>
              <a:defRPr/>
            </a:lvl7pPr>
            <a:lvl8pPr marL="475188" indent="-235194">
              <a:spcAft>
                <a:spcPts val="0"/>
              </a:spcAft>
              <a:defRPr/>
            </a:lvl8pPr>
            <a:lvl9pPr marL="475188" indent="-235194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21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624703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blue">
    <p:bg bwMode="gray"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8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77027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76780" y="170386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6184900" y="170386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69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6184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8" name="Picture Placeholder 11"/>
          <p:cNvSpPr>
            <a:spLocks noGrp="1"/>
          </p:cNvSpPr>
          <p:nvPr>
            <p:ph type="pic" sz="quarter" idx="25"/>
          </p:nvPr>
        </p:nvSpPr>
        <p:spPr>
          <a:xfrm>
            <a:off x="476780" y="1880213"/>
            <a:ext cx="2116800" cy="15912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" name="Picture Placeholder 11"/>
          <p:cNvSpPr>
            <a:spLocks noGrp="1"/>
          </p:cNvSpPr>
          <p:nvPr>
            <p:ph type="pic" sz="quarter" idx="27"/>
          </p:nvPr>
        </p:nvSpPr>
        <p:spPr>
          <a:xfrm>
            <a:off x="6204097" y="1880212"/>
            <a:ext cx="2116800" cy="15912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29"/>
          </p:nvPr>
        </p:nvSpPr>
        <p:spPr>
          <a:xfrm>
            <a:off x="481779" y="4256211"/>
            <a:ext cx="2116800" cy="15912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Picture Placeholder 11"/>
          <p:cNvSpPr>
            <a:spLocks noGrp="1"/>
          </p:cNvSpPr>
          <p:nvPr>
            <p:ph type="pic" sz="quarter" idx="31"/>
          </p:nvPr>
        </p:nvSpPr>
        <p:spPr>
          <a:xfrm>
            <a:off x="6204097" y="4256211"/>
            <a:ext cx="2116800" cy="15912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2840780" y="1880213"/>
            <a:ext cx="3172800" cy="1944000"/>
          </a:xfrm>
        </p:spPr>
        <p:txBody>
          <a:bodyPr/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8550676" y="1880213"/>
            <a:ext cx="3171024" cy="1944000"/>
          </a:xfrm>
        </p:spPr>
        <p:txBody>
          <a:bodyPr/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2802551" y="4256213"/>
            <a:ext cx="3172800" cy="1944000"/>
          </a:xfrm>
        </p:spPr>
        <p:txBody>
          <a:bodyPr/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8548900" y="4256212"/>
            <a:ext cx="3172800" cy="1944000"/>
          </a:xfrm>
        </p:spPr>
        <p:txBody>
          <a:bodyPr/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27000" indent="-1270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9551796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78609" y="1700213"/>
            <a:ext cx="3639312" cy="2052830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082784" y="1700213"/>
            <a:ext cx="3639316" cy="2059099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284188" y="1700212"/>
            <a:ext cx="3636962" cy="2057767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idx="1" hasCustomPrompt="1"/>
          </p:nvPr>
        </p:nvSpPr>
        <p:spPr>
          <a:xfrm>
            <a:off x="478609" y="3832225"/>
            <a:ext cx="3639312" cy="21814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idx="16" hasCustomPrompt="1"/>
          </p:nvPr>
        </p:nvSpPr>
        <p:spPr>
          <a:xfrm>
            <a:off x="4278313" y="3832224"/>
            <a:ext cx="3636962" cy="21866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idx="17" hasCustomPrompt="1"/>
          </p:nvPr>
        </p:nvSpPr>
        <p:spPr>
          <a:xfrm>
            <a:off x="8082784" y="3832224"/>
            <a:ext cx="3639316" cy="21881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9707073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537" name="think-cell Slide" r:id="rId4" imgW="473" imgH="473" progId="TCLayout.ActiveDocument.1">
                  <p:embed/>
                </p:oleObj>
              </mc:Choice>
              <mc:Fallback>
                <p:oleObj name="think-cell Slide" r:id="rId4" imgW="473" imgH="47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8658735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lifications 2 x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9900" y="402586"/>
            <a:ext cx="11252200" cy="334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9899" y="1857892"/>
            <a:ext cx="5544000" cy="1695451"/>
          </a:xfrm>
        </p:spPr>
        <p:txBody>
          <a:bodyPr/>
          <a:lstStyle>
            <a:lvl1pPr marL="0" indent="0" algn="l">
              <a:spcAft>
                <a:spcPts val="1333"/>
              </a:spcAft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177462" y="1857892"/>
            <a:ext cx="5544000" cy="1695451"/>
          </a:xfrm>
        </p:spPr>
        <p:txBody>
          <a:bodyPr/>
          <a:lstStyle>
            <a:lvl1pPr marL="0" indent="0" algn="l">
              <a:spcAft>
                <a:spcPts val="1333"/>
              </a:spcAft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9" name="Picture Placeholder 29"/>
          <p:cNvSpPr>
            <a:spLocks noGrp="1"/>
          </p:cNvSpPr>
          <p:nvPr>
            <p:ph type="pic" sz="quarter" idx="20" hasCustomPrompt="1"/>
          </p:nvPr>
        </p:nvSpPr>
        <p:spPr>
          <a:xfrm>
            <a:off x="10467635" y="1857892"/>
            <a:ext cx="1244161" cy="549275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20" name="Picture Placeholder 29"/>
          <p:cNvSpPr>
            <a:spLocks noGrp="1"/>
          </p:cNvSpPr>
          <p:nvPr>
            <p:ph type="pic" sz="quarter" idx="19" hasCustomPrompt="1"/>
          </p:nvPr>
        </p:nvSpPr>
        <p:spPr>
          <a:xfrm>
            <a:off x="4734795" y="1863917"/>
            <a:ext cx="1244906" cy="549275"/>
          </a:xfrm>
        </p:spPr>
        <p:txBody>
          <a:bodyPr/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53758738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lifications 2 x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9899" y="1857892"/>
            <a:ext cx="5544000" cy="1695451"/>
          </a:xfrm>
        </p:spPr>
        <p:txBody>
          <a:bodyPr>
            <a:noAutofit/>
          </a:bodyPr>
          <a:lstStyle>
            <a:lvl1pPr marL="0" indent="0">
              <a:spcAft>
                <a:spcPts val="1333"/>
              </a:spcAft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177462" y="1857892"/>
            <a:ext cx="5544000" cy="1695451"/>
          </a:xfrm>
        </p:spPr>
        <p:txBody>
          <a:bodyPr>
            <a:noAutofit/>
          </a:bodyPr>
          <a:lstStyle>
            <a:lvl1pPr marL="0" indent="0">
              <a:spcAft>
                <a:spcPts val="1333"/>
              </a:spcAft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7" name="Picture Placeholder 29"/>
          <p:cNvSpPr>
            <a:spLocks noGrp="1"/>
          </p:cNvSpPr>
          <p:nvPr>
            <p:ph type="pic" sz="quarter" idx="20" hasCustomPrompt="1"/>
          </p:nvPr>
        </p:nvSpPr>
        <p:spPr>
          <a:xfrm>
            <a:off x="10467635" y="1857892"/>
            <a:ext cx="1244161" cy="549275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469899" y="4249681"/>
            <a:ext cx="5544000" cy="1695451"/>
          </a:xfrm>
        </p:spPr>
        <p:txBody>
          <a:bodyPr>
            <a:noAutofit/>
          </a:bodyPr>
          <a:lstStyle>
            <a:lvl1pPr marL="0" indent="0">
              <a:spcAft>
                <a:spcPts val="1333"/>
              </a:spcAft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6177460" y="4249681"/>
            <a:ext cx="5544000" cy="1695451"/>
          </a:xfrm>
        </p:spPr>
        <p:txBody>
          <a:bodyPr>
            <a:noAutofit/>
          </a:bodyPr>
          <a:lstStyle>
            <a:lvl1pPr marL="0" indent="0">
              <a:spcAft>
                <a:spcPts val="1333"/>
              </a:spcAft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469899" y="4103519"/>
            <a:ext cx="5544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167796" y="4103519"/>
            <a:ext cx="5544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4" name="Picture Placeholder 29"/>
          <p:cNvSpPr>
            <a:spLocks noGrp="1"/>
          </p:cNvSpPr>
          <p:nvPr>
            <p:ph type="pic" sz="quarter" idx="24" hasCustomPrompt="1"/>
          </p:nvPr>
        </p:nvSpPr>
        <p:spPr>
          <a:xfrm>
            <a:off x="4700436" y="4249683"/>
            <a:ext cx="1274916" cy="549275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5" name="Picture Placeholder 29"/>
          <p:cNvSpPr>
            <a:spLocks noGrp="1"/>
          </p:cNvSpPr>
          <p:nvPr>
            <p:ph type="pic" sz="quarter" idx="25" hasCustomPrompt="1"/>
          </p:nvPr>
        </p:nvSpPr>
        <p:spPr>
          <a:xfrm>
            <a:off x="10459036" y="4248209"/>
            <a:ext cx="1244160" cy="549275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7" name="Picture Placeholder 29"/>
          <p:cNvSpPr>
            <a:spLocks noGrp="1"/>
          </p:cNvSpPr>
          <p:nvPr>
            <p:ph type="pic" sz="quarter" idx="19" hasCustomPrompt="1"/>
          </p:nvPr>
        </p:nvSpPr>
        <p:spPr>
          <a:xfrm>
            <a:off x="4734795" y="1863917"/>
            <a:ext cx="1244906" cy="549275"/>
          </a:xfrm>
        </p:spPr>
        <p:txBody>
          <a:bodyPr>
            <a:no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333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>
              <a:spcBef>
                <a:spcPct val="0"/>
              </a:spcBef>
            </a:pPr>
            <a:r>
              <a:rPr lang="en-US" sz="1600" noProof="0">
                <a:solidFill>
                  <a:schemeClr val="bg1"/>
                </a:solidFill>
              </a:rPr>
              <a:t>Co-brand</a:t>
            </a:r>
            <a:br>
              <a:rPr lang="en-US" sz="1600" noProof="0">
                <a:solidFill>
                  <a:schemeClr val="bg1"/>
                </a:solidFill>
              </a:rPr>
            </a:br>
            <a:r>
              <a:rPr lang="en-US" sz="16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1505721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green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278313" y="1705968"/>
            <a:ext cx="3636962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69900" y="1705968"/>
            <a:ext cx="3627438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8104176" y="1705968"/>
            <a:ext cx="3629025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278313" y="1851441"/>
            <a:ext cx="3630168" cy="3845755"/>
          </a:xfrm>
        </p:spPr>
        <p:txBody>
          <a:bodyPr/>
          <a:lstStyle>
            <a:lvl1pPr marL="0" indent="0" algn="l"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69900" y="1851441"/>
            <a:ext cx="3627438" cy="3845755"/>
          </a:xfrm>
        </p:spPr>
        <p:txBody>
          <a:bodyPr/>
          <a:lstStyle>
            <a:lvl1pPr marL="0" indent="0" algn="l"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8093075" y="1851441"/>
            <a:ext cx="3629025" cy="3845755"/>
          </a:xfrm>
        </p:spPr>
        <p:txBody>
          <a:bodyPr/>
          <a:lstStyle>
            <a:lvl1pPr marL="0" indent="0" algn="l">
              <a:buFontTx/>
              <a:buNone/>
              <a:defRPr b="1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6219881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9900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9130100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56633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243366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tx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tx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tx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tx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/>
            </a:lvl6pPr>
            <a:lvl7pPr marL="475188" indent="-235194">
              <a:spcAft>
                <a:spcPts val="1333"/>
              </a:spcAft>
              <a:defRPr/>
            </a:lvl7pPr>
            <a:lvl8pPr marL="475188" indent="-235194">
              <a:spcAft>
                <a:spcPts val="1333"/>
              </a:spcAft>
              <a:defRPr/>
            </a:lvl8pPr>
            <a:lvl9pPr marL="475188" indent="-235194">
              <a:spcAft>
                <a:spcPts val="1333"/>
              </a:spcAft>
              <a:defRPr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0156373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column icon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69903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bg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bg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bg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bg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>
                <a:solidFill>
                  <a:schemeClr val="bg1"/>
                </a:solidFill>
              </a:defRPr>
            </a:lvl6pPr>
            <a:lvl7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7pPr>
            <a:lvl8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8pPr>
            <a:lvl9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9130100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bg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bg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bg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bg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>
                <a:solidFill>
                  <a:schemeClr val="bg1"/>
                </a:solidFill>
              </a:defRPr>
            </a:lvl6pPr>
            <a:lvl7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7pPr>
            <a:lvl8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8pPr>
            <a:lvl9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56635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bg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bg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bg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bg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>
                <a:solidFill>
                  <a:schemeClr val="bg1"/>
                </a:solidFill>
              </a:defRPr>
            </a:lvl6pPr>
            <a:lvl7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7pPr>
            <a:lvl8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8pPr>
            <a:lvl9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243367" y="2556000"/>
            <a:ext cx="2592000" cy="3394800"/>
          </a:xfrm>
        </p:spPr>
        <p:txBody>
          <a:bodyPr/>
          <a:lstStyle>
            <a:lvl1pPr marL="0" indent="0" algn="l">
              <a:buFontTx/>
              <a:buNone/>
              <a:defRPr b="0">
                <a:solidFill>
                  <a:schemeClr val="bg1"/>
                </a:solidFill>
              </a:defRPr>
            </a:lvl1pPr>
            <a:lvl2pPr marL="1270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2794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>
                <a:solidFill>
                  <a:schemeClr val="bg1"/>
                </a:solidFill>
              </a:defRPr>
            </a:lvl3pPr>
            <a:lvl4pPr marL="4318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◦"/>
              <a:defRPr>
                <a:solidFill>
                  <a:schemeClr val="bg1"/>
                </a:solidFill>
              </a:defRPr>
            </a:lvl4pPr>
            <a:lvl5pPr marL="584200" indent="-127000" algn="l"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−"/>
              <a:defRPr baseline="0">
                <a:solidFill>
                  <a:schemeClr val="bg1"/>
                </a:solidFill>
              </a:defRPr>
            </a:lvl5pPr>
            <a:lvl6pPr marL="475188" indent="-235194">
              <a:spcAft>
                <a:spcPts val="1333"/>
              </a:spcAft>
              <a:buFont typeface="Verdana" panose="020B0604030504040204" pitchFamily="34" charset="0"/>
              <a:buChar char="−"/>
              <a:defRPr>
                <a:solidFill>
                  <a:schemeClr val="bg1"/>
                </a:solidFill>
              </a:defRPr>
            </a:lvl6pPr>
            <a:lvl7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7pPr>
            <a:lvl8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8pPr>
            <a:lvl9pPr marL="475188" indent="-235194">
              <a:spcAft>
                <a:spcPts val="1333"/>
              </a:spcAft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14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1382378" y="6477001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1321177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1 column text with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8"/>
          <p:cNvSpPr>
            <a:spLocks noGrp="1"/>
          </p:cNvSpPr>
          <p:nvPr>
            <p:ph idx="1"/>
          </p:nvPr>
        </p:nvSpPr>
        <p:spPr>
          <a:xfrm>
            <a:off x="467783" y="1665817"/>
            <a:ext cx="5537730" cy="46333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3984806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69900" y="402586"/>
            <a:ext cx="11252200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176897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dark blue">
    <p:bg bwMode="gray"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21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37917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1189472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D_block_topleftlogo_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088" name="think-cell Slide" r:id="rId4" imgW="493" imgH="493" progId="TCLayout.ActiveDocument.1">
                  <p:embed/>
                </p:oleObj>
              </mc:Choice>
              <mc:Fallback>
                <p:oleObj name="think-cell Slide" r:id="rId4" imgW="493" imgH="49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 userDrawn="1"/>
        </p:nvSpPr>
        <p:spPr>
          <a:xfrm>
            <a:off x="453587" y="204126"/>
            <a:ext cx="11294279" cy="65773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94"/>
            <a:endParaRPr lang="en-US" sz="18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23227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email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18" t="13987" b="-229"/>
          <a:stretch/>
        </p:blipFill>
        <p:spPr>
          <a:xfrm flipH="1">
            <a:off x="-1" y="0"/>
            <a:ext cx="12206371" cy="64935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237" t="1422" b="5049"/>
          <a:stretch/>
        </p:blipFill>
        <p:spPr>
          <a:xfrm>
            <a:off x="7400573" y="0"/>
            <a:ext cx="4805797" cy="5920114"/>
          </a:xfrm>
          <a:prstGeom prst="rect">
            <a:avLst/>
          </a:prstGeom>
          <a:noFill/>
        </p:spPr>
      </p:pic>
      <p:sp>
        <p:nvSpPr>
          <p:cNvPr id="1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40248" y="2612975"/>
            <a:ext cx="8922551" cy="10019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394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 err="1"/>
              <a:t>Caption</a:t>
            </a:r>
            <a:r>
              <a:rPr lang="nl-NL" dirty="0"/>
              <a:t> break</a:t>
            </a:r>
          </a:p>
        </p:txBody>
      </p:sp>
      <p:sp>
        <p:nvSpPr>
          <p:cNvPr id="17" name="Rectangle 6"/>
          <p:cNvSpPr/>
          <p:nvPr userDrawn="1"/>
        </p:nvSpPr>
        <p:spPr>
          <a:xfrm rot="21297621">
            <a:off x="-15929" y="5719429"/>
            <a:ext cx="12325281" cy="1676276"/>
          </a:xfrm>
          <a:custGeom>
            <a:avLst/>
            <a:gdLst>
              <a:gd name="connsiteX0" fmla="*/ 0 w 13060582"/>
              <a:gd name="connsiteY0" fmla="*/ 0 h 1806377"/>
              <a:gd name="connsiteX1" fmla="*/ 13060582 w 13060582"/>
              <a:gd name="connsiteY1" fmla="*/ 0 h 1806377"/>
              <a:gd name="connsiteX2" fmla="*/ 13060582 w 13060582"/>
              <a:gd name="connsiteY2" fmla="*/ 1806377 h 1806377"/>
              <a:gd name="connsiteX3" fmla="*/ 0 w 13060582"/>
              <a:gd name="connsiteY3" fmla="*/ 1806377 h 1806377"/>
              <a:gd name="connsiteX4" fmla="*/ 0 w 13060582"/>
              <a:gd name="connsiteY4" fmla="*/ 0 h 1806377"/>
              <a:gd name="connsiteX0" fmla="*/ 0 w 13060582"/>
              <a:gd name="connsiteY0" fmla="*/ 10230 h 1816607"/>
              <a:gd name="connsiteX1" fmla="*/ 12791498 w 13060582"/>
              <a:gd name="connsiteY1" fmla="*/ 0 h 1816607"/>
              <a:gd name="connsiteX2" fmla="*/ 13060582 w 13060582"/>
              <a:gd name="connsiteY2" fmla="*/ 1816607 h 1816607"/>
              <a:gd name="connsiteX3" fmla="*/ 0 w 13060582"/>
              <a:gd name="connsiteY3" fmla="*/ 1816607 h 1816607"/>
              <a:gd name="connsiteX4" fmla="*/ 0 w 13060582"/>
              <a:gd name="connsiteY4" fmla="*/ 10230 h 1816607"/>
              <a:gd name="connsiteX0" fmla="*/ 0 w 12791498"/>
              <a:gd name="connsiteY0" fmla="*/ 10230 h 1816607"/>
              <a:gd name="connsiteX1" fmla="*/ 12791498 w 12791498"/>
              <a:gd name="connsiteY1" fmla="*/ 0 h 1816607"/>
              <a:gd name="connsiteX2" fmla="*/ 12525536 w 12791498"/>
              <a:gd name="connsiteY2" fmla="*/ 1148459 h 1816607"/>
              <a:gd name="connsiteX3" fmla="*/ 0 w 12791498"/>
              <a:gd name="connsiteY3" fmla="*/ 1816607 h 1816607"/>
              <a:gd name="connsiteX4" fmla="*/ 0 w 12791498"/>
              <a:gd name="connsiteY4" fmla="*/ 10230 h 1816607"/>
              <a:gd name="connsiteX0" fmla="*/ 0 w 12791498"/>
              <a:gd name="connsiteY0" fmla="*/ 10230 h 1816607"/>
              <a:gd name="connsiteX1" fmla="*/ 12791498 w 12791498"/>
              <a:gd name="connsiteY1" fmla="*/ 0 h 1816607"/>
              <a:gd name="connsiteX2" fmla="*/ 12614599 w 12791498"/>
              <a:gd name="connsiteY2" fmla="*/ 1669285 h 1816607"/>
              <a:gd name="connsiteX3" fmla="*/ 0 w 12791498"/>
              <a:gd name="connsiteY3" fmla="*/ 1816607 h 1816607"/>
              <a:gd name="connsiteX4" fmla="*/ 0 w 12791498"/>
              <a:gd name="connsiteY4" fmla="*/ 10230 h 1816607"/>
              <a:gd name="connsiteX0" fmla="*/ 551560 w 12791498"/>
              <a:gd name="connsiteY0" fmla="*/ 31872 h 1816607"/>
              <a:gd name="connsiteX1" fmla="*/ 12791498 w 12791498"/>
              <a:gd name="connsiteY1" fmla="*/ 0 h 1816607"/>
              <a:gd name="connsiteX2" fmla="*/ 12614599 w 12791498"/>
              <a:gd name="connsiteY2" fmla="*/ 1669285 h 1816607"/>
              <a:gd name="connsiteX3" fmla="*/ 0 w 12791498"/>
              <a:gd name="connsiteY3" fmla="*/ 1816607 h 1816607"/>
              <a:gd name="connsiteX4" fmla="*/ 551560 w 12791498"/>
              <a:gd name="connsiteY4" fmla="*/ 31872 h 1816607"/>
              <a:gd name="connsiteX0" fmla="*/ 0 w 12239938"/>
              <a:gd name="connsiteY0" fmla="*/ 31872 h 1669285"/>
              <a:gd name="connsiteX1" fmla="*/ 12239938 w 12239938"/>
              <a:gd name="connsiteY1" fmla="*/ 0 h 1669285"/>
              <a:gd name="connsiteX2" fmla="*/ 12063039 w 12239938"/>
              <a:gd name="connsiteY2" fmla="*/ 1669285 h 1669285"/>
              <a:gd name="connsiteX3" fmla="*/ 304878 w 12239938"/>
              <a:gd name="connsiteY3" fmla="*/ 677201 h 1669285"/>
              <a:gd name="connsiteX4" fmla="*/ 0 w 12239938"/>
              <a:gd name="connsiteY4" fmla="*/ 31872 h 1669285"/>
              <a:gd name="connsiteX0" fmla="*/ 0 w 12239938"/>
              <a:gd name="connsiteY0" fmla="*/ 31872 h 1669285"/>
              <a:gd name="connsiteX1" fmla="*/ 12239938 w 12239938"/>
              <a:gd name="connsiteY1" fmla="*/ 0 h 1669285"/>
              <a:gd name="connsiteX2" fmla="*/ 12063039 w 12239938"/>
              <a:gd name="connsiteY2" fmla="*/ 1669285 h 1669285"/>
              <a:gd name="connsiteX3" fmla="*/ 335 w 12239938"/>
              <a:gd name="connsiteY3" fmla="*/ 609847 h 1669285"/>
              <a:gd name="connsiteX4" fmla="*/ 0 w 12239938"/>
              <a:gd name="connsiteY4" fmla="*/ 31872 h 1669285"/>
              <a:gd name="connsiteX0" fmla="*/ 53245 w 12293183"/>
              <a:gd name="connsiteY0" fmla="*/ 31872 h 1669285"/>
              <a:gd name="connsiteX1" fmla="*/ 12293183 w 12293183"/>
              <a:gd name="connsiteY1" fmla="*/ 0 h 1669285"/>
              <a:gd name="connsiteX2" fmla="*/ 12116284 w 12293183"/>
              <a:gd name="connsiteY2" fmla="*/ 1669285 h 1669285"/>
              <a:gd name="connsiteX3" fmla="*/ 0 w 12293183"/>
              <a:gd name="connsiteY3" fmla="*/ 605122 h 1669285"/>
              <a:gd name="connsiteX4" fmla="*/ 53245 w 12293183"/>
              <a:gd name="connsiteY4" fmla="*/ 31872 h 1669285"/>
              <a:gd name="connsiteX0" fmla="*/ 53245 w 12293183"/>
              <a:gd name="connsiteY0" fmla="*/ 31872 h 1669285"/>
              <a:gd name="connsiteX1" fmla="*/ 12293183 w 12293183"/>
              <a:gd name="connsiteY1" fmla="*/ 0 h 1669285"/>
              <a:gd name="connsiteX2" fmla="*/ 12116284 w 12293183"/>
              <a:gd name="connsiteY2" fmla="*/ 1669285 h 1669285"/>
              <a:gd name="connsiteX3" fmla="*/ 0 w 12293183"/>
              <a:gd name="connsiteY3" fmla="*/ 605122 h 1669285"/>
              <a:gd name="connsiteX4" fmla="*/ 53245 w 12293183"/>
              <a:gd name="connsiteY4" fmla="*/ 31872 h 1669285"/>
              <a:gd name="connsiteX0" fmla="*/ 1838469 w 14078407"/>
              <a:gd name="connsiteY0" fmla="*/ 80909 h 1718322"/>
              <a:gd name="connsiteX1" fmla="*/ 14078407 w 14078407"/>
              <a:gd name="connsiteY1" fmla="*/ 49037 h 1718322"/>
              <a:gd name="connsiteX2" fmla="*/ 13901508 w 14078407"/>
              <a:gd name="connsiteY2" fmla="*/ 1718322 h 1718322"/>
              <a:gd name="connsiteX3" fmla="*/ 1785224 w 14078407"/>
              <a:gd name="connsiteY3" fmla="*/ 654159 h 1718322"/>
              <a:gd name="connsiteX4" fmla="*/ 1838469 w 14078407"/>
              <a:gd name="connsiteY4" fmla="*/ 80909 h 1718322"/>
              <a:gd name="connsiteX0" fmla="*/ 53246 w 12293184"/>
              <a:gd name="connsiteY0" fmla="*/ 31872 h 1669285"/>
              <a:gd name="connsiteX1" fmla="*/ 12293184 w 12293184"/>
              <a:gd name="connsiteY1" fmla="*/ 0 h 1669285"/>
              <a:gd name="connsiteX2" fmla="*/ 12116285 w 12293184"/>
              <a:gd name="connsiteY2" fmla="*/ 1669285 h 1669285"/>
              <a:gd name="connsiteX3" fmla="*/ 1 w 12293184"/>
              <a:gd name="connsiteY3" fmla="*/ 605122 h 1669285"/>
              <a:gd name="connsiteX4" fmla="*/ 53246 w 12293184"/>
              <a:gd name="connsiteY4" fmla="*/ 31872 h 1669285"/>
              <a:gd name="connsiteX0" fmla="*/ 53246 w 12463635"/>
              <a:gd name="connsiteY0" fmla="*/ 31872 h 1435423"/>
              <a:gd name="connsiteX1" fmla="*/ 12293184 w 12463635"/>
              <a:gd name="connsiteY1" fmla="*/ 0 h 1435423"/>
              <a:gd name="connsiteX2" fmla="*/ 12463635 w 12463635"/>
              <a:gd name="connsiteY2" fmla="*/ 1435423 h 1435423"/>
              <a:gd name="connsiteX3" fmla="*/ 1 w 12463635"/>
              <a:gd name="connsiteY3" fmla="*/ 605122 h 1435423"/>
              <a:gd name="connsiteX4" fmla="*/ 53246 w 12463635"/>
              <a:gd name="connsiteY4" fmla="*/ 31872 h 1435423"/>
              <a:gd name="connsiteX0" fmla="*/ 53246 w 12293184"/>
              <a:gd name="connsiteY0" fmla="*/ 31872 h 1672008"/>
              <a:gd name="connsiteX1" fmla="*/ 12293184 w 12293184"/>
              <a:gd name="connsiteY1" fmla="*/ 0 h 1672008"/>
              <a:gd name="connsiteX2" fmla="*/ 12147161 w 12293184"/>
              <a:gd name="connsiteY2" fmla="*/ 1672008 h 1672008"/>
              <a:gd name="connsiteX3" fmla="*/ 1 w 12293184"/>
              <a:gd name="connsiteY3" fmla="*/ 605122 h 1672008"/>
              <a:gd name="connsiteX4" fmla="*/ 53246 w 12293184"/>
              <a:gd name="connsiteY4" fmla="*/ 31872 h 1672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93184" h="1672008">
                <a:moveTo>
                  <a:pt x="53246" y="31872"/>
                </a:moveTo>
                <a:cubicBezTo>
                  <a:pt x="72444" y="40084"/>
                  <a:pt x="8271957" y="1028249"/>
                  <a:pt x="12293184" y="0"/>
                </a:cubicBezTo>
                <a:lnTo>
                  <a:pt x="12147161" y="1672008"/>
                </a:lnTo>
                <a:lnTo>
                  <a:pt x="1" y="605122"/>
                </a:lnTo>
                <a:cubicBezTo>
                  <a:pt x="-111" y="412464"/>
                  <a:pt x="34048" y="23660"/>
                  <a:pt x="53246" y="318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innerShdw blurRad="190500" dist="63500" dir="16200000">
              <a:prstClr val="black">
                <a:alpha val="50000"/>
              </a:prstClr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5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7149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3453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9678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8701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53611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8553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2876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5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black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Machine Learning Guild</a:t>
            </a:r>
          </a:p>
        </p:txBody>
      </p:sp>
      <p:sp>
        <p:nvSpPr>
          <p:cNvPr id="21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bg1"/>
                </a:solidFill>
              </a:rPr>
              <a:t>Copyright © 2017 Deloitte Development LLC. All rights reserved.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9121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9146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8022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5991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12017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6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vmlDrawing" Target="../drawings/vmlDrawing1.v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26" Type="http://schemas.openxmlformats.org/officeDocument/2006/relationships/slideLayout" Target="../slideLayouts/slideLayout66.xml"/><Relationship Id="rId39" Type="http://schemas.openxmlformats.org/officeDocument/2006/relationships/slideLayout" Target="../slideLayouts/slideLayout79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34" Type="http://schemas.openxmlformats.org/officeDocument/2006/relationships/slideLayout" Target="../slideLayouts/slideLayout74.xml"/><Relationship Id="rId42" Type="http://schemas.openxmlformats.org/officeDocument/2006/relationships/slideLayout" Target="../slideLayouts/slideLayout82.xml"/><Relationship Id="rId47" Type="http://schemas.openxmlformats.org/officeDocument/2006/relationships/oleObject" Target="../embeddings/oleObject5.bin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65.xml"/><Relationship Id="rId33" Type="http://schemas.openxmlformats.org/officeDocument/2006/relationships/slideLayout" Target="../slideLayouts/slideLayout73.xml"/><Relationship Id="rId38" Type="http://schemas.openxmlformats.org/officeDocument/2006/relationships/slideLayout" Target="../slideLayouts/slideLayout78.xml"/><Relationship Id="rId46" Type="http://schemas.openxmlformats.org/officeDocument/2006/relationships/tags" Target="../tags/tag6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29" Type="http://schemas.openxmlformats.org/officeDocument/2006/relationships/slideLayout" Target="../slideLayouts/slideLayout69.xml"/><Relationship Id="rId41" Type="http://schemas.openxmlformats.org/officeDocument/2006/relationships/slideLayout" Target="../slideLayouts/slideLayout81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64.xml"/><Relationship Id="rId32" Type="http://schemas.openxmlformats.org/officeDocument/2006/relationships/slideLayout" Target="../slideLayouts/slideLayout72.xml"/><Relationship Id="rId37" Type="http://schemas.openxmlformats.org/officeDocument/2006/relationships/slideLayout" Target="../slideLayouts/slideLayout77.xml"/><Relationship Id="rId40" Type="http://schemas.openxmlformats.org/officeDocument/2006/relationships/slideLayout" Target="../slideLayouts/slideLayout80.xml"/><Relationship Id="rId45" Type="http://schemas.openxmlformats.org/officeDocument/2006/relationships/vmlDrawing" Target="../drawings/vmlDrawing5.v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8.xml"/><Relationship Id="rId36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31" Type="http://schemas.openxmlformats.org/officeDocument/2006/relationships/slideLayout" Target="../slideLayouts/slideLayout71.xml"/><Relationship Id="rId44" Type="http://schemas.openxmlformats.org/officeDocument/2006/relationships/theme" Target="../theme/theme2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62.xml"/><Relationship Id="rId27" Type="http://schemas.openxmlformats.org/officeDocument/2006/relationships/slideLayout" Target="../slideLayouts/slideLayout67.xml"/><Relationship Id="rId30" Type="http://schemas.openxmlformats.org/officeDocument/2006/relationships/slideLayout" Target="../slideLayouts/slideLayout70.xml"/><Relationship Id="rId35" Type="http://schemas.openxmlformats.org/officeDocument/2006/relationships/slideLayout" Target="../slideLayouts/slideLayout75.xml"/><Relationship Id="rId43" Type="http://schemas.openxmlformats.org/officeDocument/2006/relationships/slideLayout" Target="../slideLayouts/slideLayout83.xml"/><Relationship Id="rId48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43"/>
            </p:custDataLst>
            <p:extLst>
              <p:ext uri="{D42A27DB-BD31-4B8C-83A1-F6EECF244321}">
                <p14:modId xmlns:p14="http://schemas.microsoft.com/office/powerpoint/2010/main" val="2364383504"/>
              </p:ext>
            </p:ext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3" name="think-cell Slide" r:id="rId44" imgW="270" imgH="270" progId="TCLayout.ActiveDocument.1">
                  <p:embed/>
                </p:oleObj>
              </mc:Choice>
              <mc:Fallback>
                <p:oleObj name="think-cell Slide" r:id="rId44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69900" y="402586"/>
            <a:ext cx="11252200" cy="69215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469900" y="1665290"/>
            <a:ext cx="11252200" cy="46339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tx1"/>
                </a:solidFill>
              </a:rPr>
              <a:t>Machine Learning Guild</a:t>
            </a:r>
          </a:p>
        </p:txBody>
      </p:sp>
      <p:sp>
        <p:nvSpPr>
          <p:cNvPr id="11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 marL="0" indent="0" algn="l" defTabSz="1219170" rtl="0" eaLnBrk="1" latinLnBrk="0" hangingPunct="1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b="0" noProof="0" dirty="0">
                <a:solidFill>
                  <a:schemeClr val="tx1"/>
                </a:solidFill>
                <a:latin typeface="+mn-lt"/>
              </a:rPr>
              <a:t>Copyright © 2018 Deloitte Development LLC. All rights reserved.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410953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tx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324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  <p:sldLayoutId id="2147483776" r:id="rId18"/>
    <p:sldLayoutId id="2147483777" r:id="rId19"/>
    <p:sldLayoutId id="2147483778" r:id="rId20"/>
    <p:sldLayoutId id="2147483779" r:id="rId21"/>
    <p:sldLayoutId id="2147483780" r:id="rId22"/>
    <p:sldLayoutId id="2147483781" r:id="rId23"/>
    <p:sldLayoutId id="2147483782" r:id="rId24"/>
    <p:sldLayoutId id="2147483783" r:id="rId25"/>
    <p:sldLayoutId id="2147483784" r:id="rId26"/>
    <p:sldLayoutId id="2147483785" r:id="rId27"/>
    <p:sldLayoutId id="2147483786" r:id="rId28"/>
    <p:sldLayoutId id="2147483787" r:id="rId29"/>
    <p:sldLayoutId id="2147483788" r:id="rId30"/>
    <p:sldLayoutId id="2147483789" r:id="rId31"/>
    <p:sldLayoutId id="2147483790" r:id="rId32"/>
    <p:sldLayoutId id="2147483791" r:id="rId33"/>
    <p:sldLayoutId id="2147483792" r:id="rId34"/>
    <p:sldLayoutId id="2147483793" r:id="rId35"/>
    <p:sldLayoutId id="2147483794" r:id="rId36"/>
    <p:sldLayoutId id="2147483795" r:id="rId37"/>
    <p:sldLayoutId id="2147483796" r:id="rId38"/>
    <p:sldLayoutId id="2147483797" r:id="rId39"/>
    <p:sldLayoutId id="2147483798" r:id="rId40"/>
  </p:sldLayoutIdLst>
  <p:transition>
    <p:fade/>
  </p:transition>
  <p:hf hdr="0" dt="0"/>
  <p:txStyles>
    <p:titleStyle>
      <a:lvl1pPr algn="l" defTabSz="1219170" rtl="0" eaLnBrk="1" latinLnBrk="0" hangingPunct="1"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ts val="0"/>
        </a:spcBef>
        <a:spcAft>
          <a:spcPts val="1333"/>
        </a:spcAft>
        <a:buSzPct val="100000"/>
        <a:buFontTx/>
        <a:buNone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1270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•"/>
        <a:defRPr lang="en-US" sz="1200" b="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2794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−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4318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◦"/>
        <a:defRPr lang="en-US" sz="12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584200" indent="-127000" algn="l" defTabSz="1064657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−"/>
        <a:tabLst/>
        <a:defRPr lang="en-US" sz="12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098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3968">
          <p15:clr>
            <a:srgbClr val="F26B43"/>
          </p15:clr>
        </p15:guide>
        <p15:guide id="4" pos="296">
          <p15:clr>
            <a:srgbClr val="F26B43"/>
          </p15:clr>
        </p15:guide>
        <p15:guide id="5" pos="7384">
          <p15:clr>
            <a:srgbClr val="F26B43"/>
          </p15:clr>
        </p15:guide>
        <p15:guide id="6" orient="horz" pos="1071">
          <p15:clr>
            <a:srgbClr val="F26B43"/>
          </p15:clr>
        </p15:guide>
        <p15:guide id="7" orient="horz" pos="245">
          <p15:clr>
            <a:srgbClr val="F26B43"/>
          </p15:clr>
        </p15:guide>
        <p15:guide id="8" orient="horz" pos="4081">
          <p15:clr>
            <a:srgbClr val="F26B43"/>
          </p15:clr>
        </p15:guide>
        <p15:guide id="10" pos="4986">
          <p15:clr>
            <a:srgbClr val="F26B43"/>
          </p15:clr>
        </p15:guide>
        <p15:guide id="12" pos="1382">
          <p15:clr>
            <a:srgbClr val="F26B43"/>
          </p15:clr>
        </p15:guide>
        <p15:guide id="13" pos="1496">
          <p15:clr>
            <a:srgbClr val="F26B43"/>
          </p15:clr>
        </p15:guide>
        <p15:guide id="14" pos="2581">
          <p15:clr>
            <a:srgbClr val="F26B43"/>
          </p15:clr>
        </p15:guide>
        <p15:guide id="15" pos="2695">
          <p15:clr>
            <a:srgbClr val="F26B43"/>
          </p15:clr>
        </p15:guide>
        <p15:guide id="16" pos="6185">
          <p15:clr>
            <a:srgbClr val="F26B43"/>
          </p15:clr>
        </p15:guide>
        <p15:guide id="17" pos="3783">
          <p15:clr>
            <a:srgbClr val="F26B43"/>
          </p15:clr>
        </p15:guide>
        <p15:guide id="18" pos="3896">
          <p15:clr>
            <a:srgbClr val="F26B43"/>
          </p15:clr>
        </p15:guide>
        <p15:guide id="19" pos="3840">
          <p15:clr>
            <a:srgbClr val="F26B43"/>
          </p15:clr>
        </p15:guide>
        <p15:guide id="20" pos="6299">
          <p15:clr>
            <a:srgbClr val="F26B43"/>
          </p15:clr>
        </p15:guide>
        <p15:guide id="21" orient="horz" pos="1049">
          <p15:clr>
            <a:srgbClr val="F26B43"/>
          </p15:clr>
        </p15:guide>
        <p15:guide id="22" orient="horz" pos="641">
          <p15:clr>
            <a:srgbClr val="F26B43"/>
          </p15:clr>
        </p15:guide>
        <p15:guide id="23" orient="horz" pos="2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46"/>
            </p:custDataLst>
            <p:extLst/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465" name="think-cell Slide" r:id="rId47" imgW="270" imgH="270" progId="TCLayout.ActiveDocument.1">
                  <p:embed/>
                </p:oleObj>
              </mc:Choice>
              <mc:Fallback>
                <p:oleObj name="think-cell Slide" r:id="rId47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69900" y="402586"/>
            <a:ext cx="11252200" cy="69215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469900" y="1665290"/>
            <a:ext cx="11252200" cy="46339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>
                <a:solidFill>
                  <a:schemeClr val="tx1"/>
                </a:solidFill>
              </a:rPr>
              <a:t>Machine Learning Guild</a:t>
            </a:r>
          </a:p>
        </p:txBody>
      </p:sp>
      <p:sp>
        <p:nvSpPr>
          <p:cNvPr id="11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 marL="0" indent="0" algn="l" defTabSz="1219170" rtl="0" eaLnBrk="1" latinLnBrk="0" hangingPunct="1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b="0" noProof="0" dirty="0">
                <a:solidFill>
                  <a:schemeClr val="tx1"/>
                </a:solidFill>
                <a:latin typeface="+mn-lt"/>
              </a:rPr>
              <a:t>Copyright © 2018 Deloitte Development LLC. All rights reserved.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410953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tx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769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  <p:sldLayoutId id="2147483850" r:id="rId30"/>
    <p:sldLayoutId id="2147483851" r:id="rId31"/>
    <p:sldLayoutId id="2147483852" r:id="rId32"/>
    <p:sldLayoutId id="2147483853" r:id="rId33"/>
    <p:sldLayoutId id="2147483854" r:id="rId34"/>
    <p:sldLayoutId id="2147483855" r:id="rId35"/>
    <p:sldLayoutId id="2147483856" r:id="rId36"/>
    <p:sldLayoutId id="2147483857" r:id="rId37"/>
    <p:sldLayoutId id="2147483858" r:id="rId38"/>
    <p:sldLayoutId id="2147483859" r:id="rId39"/>
    <p:sldLayoutId id="2147483860" r:id="rId40"/>
    <p:sldLayoutId id="2147483861" r:id="rId41"/>
    <p:sldLayoutId id="2147483862" r:id="rId42"/>
    <p:sldLayoutId id="2147483863" r:id="rId43"/>
  </p:sldLayoutIdLst>
  <p:transition>
    <p:fade/>
  </p:transition>
  <p:hf hdr="0" dt="0"/>
  <p:txStyles>
    <p:titleStyle>
      <a:lvl1pPr algn="l" defTabSz="1219170" rtl="0" eaLnBrk="1" latinLnBrk="0" hangingPunct="1"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ts val="0"/>
        </a:spcBef>
        <a:spcAft>
          <a:spcPts val="1333"/>
        </a:spcAft>
        <a:buSzPct val="100000"/>
        <a:buFontTx/>
        <a:buNone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1270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•"/>
        <a:defRPr lang="en-US" sz="1200" b="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2794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−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4318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◦"/>
        <a:defRPr lang="en-US" sz="12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584200" indent="-127000" algn="l" defTabSz="1064657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−"/>
        <a:tabLst/>
        <a:defRPr lang="en-US" sz="12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098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3968">
          <p15:clr>
            <a:srgbClr val="F26B43"/>
          </p15:clr>
        </p15:guide>
        <p15:guide id="4" pos="296">
          <p15:clr>
            <a:srgbClr val="F26B43"/>
          </p15:clr>
        </p15:guide>
        <p15:guide id="5" pos="7384">
          <p15:clr>
            <a:srgbClr val="F26B43"/>
          </p15:clr>
        </p15:guide>
        <p15:guide id="6" orient="horz" pos="1071">
          <p15:clr>
            <a:srgbClr val="F26B43"/>
          </p15:clr>
        </p15:guide>
        <p15:guide id="7" orient="horz" pos="245">
          <p15:clr>
            <a:srgbClr val="F26B43"/>
          </p15:clr>
        </p15:guide>
        <p15:guide id="8" orient="horz" pos="4081">
          <p15:clr>
            <a:srgbClr val="F26B43"/>
          </p15:clr>
        </p15:guide>
        <p15:guide id="10" pos="4986">
          <p15:clr>
            <a:srgbClr val="F26B43"/>
          </p15:clr>
        </p15:guide>
        <p15:guide id="12" pos="1382">
          <p15:clr>
            <a:srgbClr val="F26B43"/>
          </p15:clr>
        </p15:guide>
        <p15:guide id="13" pos="1496">
          <p15:clr>
            <a:srgbClr val="F26B43"/>
          </p15:clr>
        </p15:guide>
        <p15:guide id="14" pos="2581">
          <p15:clr>
            <a:srgbClr val="F26B43"/>
          </p15:clr>
        </p15:guide>
        <p15:guide id="15" pos="2695">
          <p15:clr>
            <a:srgbClr val="F26B43"/>
          </p15:clr>
        </p15:guide>
        <p15:guide id="16" pos="6185">
          <p15:clr>
            <a:srgbClr val="F26B43"/>
          </p15:clr>
        </p15:guide>
        <p15:guide id="17" pos="3783">
          <p15:clr>
            <a:srgbClr val="F26B43"/>
          </p15:clr>
        </p15:guide>
        <p15:guide id="18" pos="3896">
          <p15:clr>
            <a:srgbClr val="F26B43"/>
          </p15:clr>
        </p15:guide>
        <p15:guide id="19" pos="3840">
          <p15:clr>
            <a:srgbClr val="F26B43"/>
          </p15:clr>
        </p15:guide>
        <p15:guide id="20" pos="6299">
          <p15:clr>
            <a:srgbClr val="F26B43"/>
          </p15:clr>
        </p15:guide>
        <p15:guide id="21" orient="horz" pos="1049">
          <p15:clr>
            <a:srgbClr val="F26B43"/>
          </p15:clr>
        </p15:guide>
        <p15:guide id="22" orient="horz" pos="641">
          <p15:clr>
            <a:srgbClr val="F26B43"/>
          </p15:clr>
        </p15:guide>
        <p15:guide id="23" orient="horz" pos="28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32BC-F8B7-49F3-AD98-63478AC1450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B27A5-9829-4551-9157-23EDEC358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521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hyperlink" Target="https://www.ibisworld.com/industry-trends/market-research-reports/retail-trade/food-beverage-stores/supermarkets-grocery-stores.html" TargetMode="External"/><Relationship Id="rId7" Type="http://schemas.openxmlformats.org/officeDocument/2006/relationships/hyperlink" Target="https://www.amazon.com/Whole-Foods-Market-Inc/dp/B01IDLQKJ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://pro4ma.com/2018/03/29/data-driven-decision-making-is-fundamental-2/" TargetMode="External"/><Relationship Id="rId5" Type="http://schemas.openxmlformats.org/officeDocument/2006/relationships/hyperlink" Target="https://ij-healthgeographics.biomedcentral.com/articles/10.1186/1476-072X-9-49" TargetMode="External"/><Relationship Id="rId4" Type="http://schemas.openxmlformats.org/officeDocument/2006/relationships/hyperlink" Target="https://www2.deloitte.com/us/en/pages/about-deloitte/articles/press-releases/deloitte-survey-grocery-reaches-digital-tipping-point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6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hungerandhealth.feedingamerica.org/understand-food-insecurity/" TargetMode="External"/><Relationship Id="rId7" Type="http://schemas.openxmlformats.org/officeDocument/2006/relationships/hyperlink" Target="https://www.feedwm.org/freshstar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s://mashable.com/2015/12/08/supermarkets-food-deserts/" TargetMode="External"/><Relationship Id="rId5" Type="http://schemas.openxmlformats.org/officeDocument/2006/relationships/hyperlink" Target="https://www.cdc.gov/diabetes/data/statistics-report/deaths-cost.html" TargetMode="External"/><Relationship Id="rId4" Type="http://schemas.openxmlformats.org/officeDocument/2006/relationships/hyperlink" Target="https://www.dailyherald.com/article/20151206/entlife/151209164/" TargetMode="Externa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3" Type="http://schemas.openxmlformats.org/officeDocument/2006/relationships/hyperlink" Target="http://www.kbia.org/post/more-1-7-americans-receive-food-stamp-benefits#stream/0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1.xml"/><Relationship Id="rId6" Type="http://schemas.openxmlformats.org/officeDocument/2006/relationships/image" Target="../media/image11.jpg"/><Relationship Id="rId5" Type="http://schemas.openxmlformats.org/officeDocument/2006/relationships/hyperlink" Target="http://www.kosherstar.org/kosher-news/USTEFAP-EN.html" TargetMode="External"/><Relationship Id="rId4" Type="http://schemas.openxmlformats.org/officeDocument/2006/relationships/hyperlink" Target="http://blog.ntfb.org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469900" y="2632799"/>
            <a:ext cx="10418233" cy="1592403"/>
          </a:xfrm>
        </p:spPr>
        <p:txBody>
          <a:bodyPr anchor="ctr"/>
          <a:lstStyle/>
          <a:p>
            <a:r>
              <a:rPr lang="en-US" noProof="0" dirty="0"/>
              <a:t>Tech Spotlight:</a:t>
            </a:r>
            <a:br>
              <a:rPr lang="en-US" noProof="0" dirty="0"/>
            </a:br>
            <a:r>
              <a:rPr lang="en-US" b="0" noProof="0" dirty="0"/>
              <a:t>ML Guild Hackathon – Grocery Store Gap</a:t>
            </a:r>
            <a:br>
              <a:rPr lang="en-US" b="0" noProof="0" dirty="0"/>
            </a:br>
            <a:r>
              <a:rPr lang="en-US" b="0" noProof="0" dirty="0"/>
              <a:t/>
            </a:r>
            <a:br>
              <a:rPr lang="en-US" b="0" noProof="0" dirty="0"/>
            </a:br>
            <a:r>
              <a:rPr lang="en-US" dirty="0"/>
              <a:t>Presenters: </a:t>
            </a:r>
            <a:br>
              <a:rPr lang="en-US" dirty="0"/>
            </a:br>
            <a:r>
              <a:rPr lang="en-US" b="0" dirty="0"/>
              <a:t>Swapna Batta and Kaushik Moudgalya</a:t>
            </a:r>
            <a:endParaRPr lang="en-US" b="0" noProof="0" dirty="0"/>
          </a:p>
        </p:txBody>
      </p:sp>
    </p:spTree>
    <p:extLst>
      <p:ext uri="{BB962C8B-B14F-4D97-AF65-F5344CB8AC3E}">
        <p14:creationId xmlns:p14="http://schemas.microsoft.com/office/powerpoint/2010/main" val="7401969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6645" y="600257"/>
            <a:ext cx="11519263" cy="618944"/>
          </a:xfrm>
        </p:spPr>
        <p:txBody>
          <a:bodyPr>
            <a:normAutofit/>
          </a:bodyPr>
          <a:lstStyle/>
          <a:p>
            <a:r>
              <a:rPr lang="en-US" dirty="0">
                <a:latin typeface="Berlin Sans FB" panose="020E0602020502020306" pitchFamily="34" charset="0"/>
              </a:rPr>
              <a:t/>
            </a:r>
            <a:br>
              <a:rPr lang="en-US" dirty="0">
                <a:latin typeface="Berlin Sans FB" panose="020E0602020502020306" pitchFamily="34" charset="0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A7606-1CD4-41CA-8E4D-A2CDA5E3C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861" y="756244"/>
            <a:ext cx="9034463" cy="513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82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64943" y="205595"/>
            <a:ext cx="1111295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u="sng" dirty="0">
                <a:solidFill>
                  <a:srgbClr val="0070C0"/>
                </a:solidFill>
                <a:latin typeface="Berlin Sans FB" panose="020E0602020502020306" pitchFamily="34" charset="0"/>
              </a:rPr>
              <a:t>Model 2:</a:t>
            </a:r>
            <a:r>
              <a:rPr lang="en-US" sz="2000" dirty="0">
                <a:solidFill>
                  <a:srgbClr val="0070C0"/>
                </a:solidFill>
                <a:latin typeface="Berlin Sans FB" panose="020E0602020502020306" pitchFamily="34" charset="0"/>
              </a:rPr>
              <a:t> Which US counties are likely to experience a decline in grocery stores over the next five years?</a:t>
            </a:r>
            <a:r>
              <a:rPr lang="en-US" dirty="0">
                <a:solidFill>
                  <a:schemeClr val="accent6"/>
                </a:solidFill>
              </a:rPr>
              <a:t/>
            </a:r>
            <a:br>
              <a:rPr lang="en-US" dirty="0">
                <a:solidFill>
                  <a:schemeClr val="accent6"/>
                </a:solidFill>
              </a:rPr>
            </a:b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4641" y="1039586"/>
            <a:ext cx="40320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Forest </a:t>
            </a:r>
            <a:r>
              <a:rPr lang="en-US" dirty="0"/>
              <a:t>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Accuracy: </a:t>
            </a:r>
            <a:r>
              <a:rPr lang="en-US" dirty="0" smtClean="0"/>
              <a:t>67%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AUC: 72%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0815" y="2411938"/>
            <a:ext cx="5827082" cy="33589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35" y="2235200"/>
            <a:ext cx="4584428" cy="353566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471958" y="1740715"/>
            <a:ext cx="3746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Feature Importance </a:t>
            </a:r>
          </a:p>
        </p:txBody>
      </p:sp>
    </p:spTree>
    <p:extLst>
      <p:ext uri="{BB962C8B-B14F-4D97-AF65-F5344CB8AC3E}">
        <p14:creationId xmlns:p14="http://schemas.microsoft.com/office/powerpoint/2010/main" val="51009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502" y="501401"/>
            <a:ext cx="9020175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9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 Placeholder 42"/>
          <p:cNvSpPr txBox="1">
            <a:spLocks/>
          </p:cNvSpPr>
          <p:nvPr/>
        </p:nvSpPr>
        <p:spPr>
          <a:xfrm>
            <a:off x="454599" y="370482"/>
            <a:ext cx="4922943" cy="473997"/>
          </a:xfrm>
          <a:prstGeom prst="rect">
            <a:avLst/>
          </a:prstGeom>
        </p:spPr>
        <p:txBody>
          <a:bodyPr anchor="t"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defTabSz="916777"/>
            <a:r>
              <a:rPr lang="en-US" sz="2400" b="1" kern="0" dirty="0">
                <a:solidFill>
                  <a:prstClr val="black"/>
                </a:solidFill>
                <a:latin typeface="+mj-lt"/>
                <a:ea typeface="Arial Unicode MS" charset="0"/>
                <a:cs typeface="Arial Unicode MS" charset="0"/>
              </a:rPr>
              <a:t>Market Opportunity </a:t>
            </a:r>
          </a:p>
        </p:txBody>
      </p:sp>
      <p:grpSp>
        <p:nvGrpSpPr>
          <p:cNvPr id="171" name="Group 170"/>
          <p:cNvGrpSpPr/>
          <p:nvPr/>
        </p:nvGrpSpPr>
        <p:grpSpPr>
          <a:xfrm>
            <a:off x="454600" y="777418"/>
            <a:ext cx="3247842" cy="83532"/>
            <a:chOff x="814388" y="4745038"/>
            <a:chExt cx="7493000" cy="112713"/>
          </a:xfrm>
          <a:solidFill>
            <a:srgbClr val="7F7F7F"/>
          </a:solidFill>
        </p:grpSpPr>
        <p:sp>
          <p:nvSpPr>
            <p:cNvPr id="172" name="Freeform 171"/>
            <p:cNvSpPr>
              <a:spLocks/>
            </p:cNvSpPr>
            <p:nvPr/>
          </p:nvSpPr>
          <p:spPr bwMode="auto">
            <a:xfrm>
              <a:off x="8285163" y="4813301"/>
              <a:ext cx="22225" cy="1111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3" name="Freeform 172"/>
            <p:cNvSpPr>
              <a:spLocks/>
            </p:cNvSpPr>
            <p:nvPr/>
          </p:nvSpPr>
          <p:spPr bwMode="auto">
            <a:xfrm>
              <a:off x="8205788" y="4802188"/>
              <a:ext cx="79375" cy="22225"/>
            </a:xfrm>
            <a:custGeom>
              <a:avLst/>
              <a:gdLst>
                <a:gd name="T0" fmla="*/ 2 w 7"/>
                <a:gd name="T1" fmla="*/ 0 h 2"/>
                <a:gd name="T2" fmla="*/ 0 w 7"/>
                <a:gd name="T3" fmla="*/ 2 h 2"/>
                <a:gd name="T4" fmla="*/ 3 w 7"/>
                <a:gd name="T5" fmla="*/ 0 h 2"/>
                <a:gd name="T6" fmla="*/ 5 w 7"/>
                <a:gd name="T7" fmla="*/ 1 h 2"/>
                <a:gd name="T8" fmla="*/ 7 w 7"/>
                <a:gd name="T9" fmla="*/ 1 h 2"/>
                <a:gd name="T10" fmla="*/ 2 w 7"/>
                <a:gd name="T11" fmla="*/ 0 h 2"/>
                <a:gd name="T12" fmla="*/ 2 w 7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4" name="Freeform 173"/>
            <p:cNvSpPr>
              <a:spLocks/>
            </p:cNvSpPr>
            <p:nvPr/>
          </p:nvSpPr>
          <p:spPr bwMode="auto">
            <a:xfrm>
              <a:off x="7169150" y="4778376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5" name="Freeform 174"/>
            <p:cNvSpPr>
              <a:spLocks/>
            </p:cNvSpPr>
            <p:nvPr/>
          </p:nvSpPr>
          <p:spPr bwMode="auto">
            <a:xfrm>
              <a:off x="6515100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6" name="Freeform 175"/>
            <p:cNvSpPr>
              <a:spLocks/>
            </p:cNvSpPr>
            <p:nvPr/>
          </p:nvSpPr>
          <p:spPr bwMode="auto">
            <a:xfrm>
              <a:off x="6402388" y="47672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7" name="Freeform 176"/>
            <p:cNvSpPr>
              <a:spLocks/>
            </p:cNvSpPr>
            <p:nvPr/>
          </p:nvSpPr>
          <p:spPr bwMode="auto">
            <a:xfrm>
              <a:off x="7146925" y="477837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8" name="Freeform 177"/>
            <p:cNvSpPr>
              <a:spLocks/>
            </p:cNvSpPr>
            <p:nvPr/>
          </p:nvSpPr>
          <p:spPr bwMode="auto">
            <a:xfrm>
              <a:off x="8081963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9" name="Freeform 178"/>
            <p:cNvSpPr>
              <a:spLocks/>
            </p:cNvSpPr>
            <p:nvPr/>
          </p:nvSpPr>
          <p:spPr bwMode="auto">
            <a:xfrm>
              <a:off x="7462838" y="4767263"/>
              <a:ext cx="11113" cy="11113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0" name="Freeform 179"/>
            <p:cNvSpPr>
              <a:spLocks/>
            </p:cNvSpPr>
            <p:nvPr/>
          </p:nvSpPr>
          <p:spPr bwMode="auto">
            <a:xfrm>
              <a:off x="7675563" y="4778376"/>
              <a:ext cx="12700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1" name="Freeform 180"/>
            <p:cNvSpPr>
              <a:spLocks/>
            </p:cNvSpPr>
            <p:nvPr/>
          </p:nvSpPr>
          <p:spPr bwMode="auto">
            <a:xfrm>
              <a:off x="803751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2" name="Freeform 181"/>
            <p:cNvSpPr>
              <a:spLocks/>
            </p:cNvSpPr>
            <p:nvPr/>
          </p:nvSpPr>
          <p:spPr bwMode="auto">
            <a:xfrm>
              <a:off x="7292975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3" name="Freeform 182"/>
            <p:cNvSpPr>
              <a:spLocks/>
            </p:cNvSpPr>
            <p:nvPr/>
          </p:nvSpPr>
          <p:spPr bwMode="auto">
            <a:xfrm>
              <a:off x="108426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4" name="Freeform 183"/>
            <p:cNvSpPr>
              <a:spLocks/>
            </p:cNvSpPr>
            <p:nvPr/>
          </p:nvSpPr>
          <p:spPr bwMode="auto">
            <a:xfrm>
              <a:off x="825500" y="4789488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5" name="Freeform 184"/>
            <p:cNvSpPr>
              <a:spLocks/>
            </p:cNvSpPr>
            <p:nvPr/>
          </p:nvSpPr>
          <p:spPr bwMode="auto">
            <a:xfrm>
              <a:off x="6200775" y="475615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6" name="Freeform 185"/>
            <p:cNvSpPr>
              <a:spLocks/>
            </p:cNvSpPr>
            <p:nvPr/>
          </p:nvSpPr>
          <p:spPr bwMode="auto">
            <a:xfrm>
              <a:off x="4273550" y="4767263"/>
              <a:ext cx="66675" cy="11113"/>
            </a:xfrm>
            <a:custGeom>
              <a:avLst/>
              <a:gdLst>
                <a:gd name="T0" fmla="*/ 3 w 6"/>
                <a:gd name="T1" fmla="*/ 0 h 1"/>
                <a:gd name="T2" fmla="*/ 3 w 6"/>
                <a:gd name="T3" fmla="*/ 1 h 1"/>
                <a:gd name="T4" fmla="*/ 3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5" y="0"/>
                    <a:pt x="0" y="0"/>
                    <a:pt x="3" y="1"/>
                  </a:cubicBezTo>
                  <a:cubicBezTo>
                    <a:pt x="3" y="1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7" name="Freeform 186"/>
            <p:cNvSpPr>
              <a:spLocks/>
            </p:cNvSpPr>
            <p:nvPr/>
          </p:nvSpPr>
          <p:spPr bwMode="auto">
            <a:xfrm>
              <a:off x="8070850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8" name="Freeform 187"/>
            <p:cNvSpPr>
              <a:spLocks/>
            </p:cNvSpPr>
            <p:nvPr/>
          </p:nvSpPr>
          <p:spPr bwMode="auto">
            <a:xfrm>
              <a:off x="430688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9" name="Freeform 188"/>
            <p:cNvSpPr>
              <a:spLocks/>
            </p:cNvSpPr>
            <p:nvPr/>
          </p:nvSpPr>
          <p:spPr bwMode="auto">
            <a:xfrm>
              <a:off x="5727700" y="4756151"/>
              <a:ext cx="0" cy="11113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0" name="Freeform 189"/>
            <p:cNvSpPr>
              <a:spLocks/>
            </p:cNvSpPr>
            <p:nvPr/>
          </p:nvSpPr>
          <p:spPr bwMode="auto">
            <a:xfrm>
              <a:off x="6064250" y="4767263"/>
              <a:ext cx="12700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1" name="Freeform 190"/>
            <p:cNvSpPr>
              <a:spLocks/>
            </p:cNvSpPr>
            <p:nvPr/>
          </p:nvSpPr>
          <p:spPr bwMode="auto">
            <a:xfrm>
              <a:off x="5524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2" name="Freeform 191"/>
            <p:cNvSpPr>
              <a:spLocks/>
            </p:cNvSpPr>
            <p:nvPr/>
          </p:nvSpPr>
          <p:spPr bwMode="auto">
            <a:xfrm>
              <a:off x="535463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3" name="Freeform 192"/>
            <p:cNvSpPr>
              <a:spLocks/>
            </p:cNvSpPr>
            <p:nvPr/>
          </p:nvSpPr>
          <p:spPr bwMode="auto">
            <a:xfrm>
              <a:off x="1625600" y="4824413"/>
              <a:ext cx="33338" cy="11113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1"/>
                    <a:pt x="3" y="0"/>
                    <a:pt x="3" y="0"/>
                  </a:cubicBezTo>
                  <a:cubicBezTo>
                    <a:pt x="3" y="1"/>
                    <a:pt x="0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4" name="Freeform 193"/>
            <p:cNvSpPr>
              <a:spLocks/>
            </p:cNvSpPr>
            <p:nvPr/>
          </p:nvSpPr>
          <p:spPr bwMode="auto">
            <a:xfrm>
              <a:off x="80819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5" name="Freeform 194"/>
            <p:cNvSpPr>
              <a:spLocks/>
            </p:cNvSpPr>
            <p:nvPr/>
          </p:nvSpPr>
          <p:spPr bwMode="auto">
            <a:xfrm>
              <a:off x="5502275" y="4835526"/>
              <a:ext cx="33338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6" name="Freeform 195"/>
            <p:cNvSpPr>
              <a:spLocks/>
            </p:cNvSpPr>
            <p:nvPr/>
          </p:nvSpPr>
          <p:spPr bwMode="auto">
            <a:xfrm>
              <a:off x="3022600" y="4835526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7" name="Freeform 196"/>
            <p:cNvSpPr>
              <a:spLocks/>
            </p:cNvSpPr>
            <p:nvPr/>
          </p:nvSpPr>
          <p:spPr bwMode="auto">
            <a:xfrm>
              <a:off x="5389563" y="483552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8" name="Freeform 197"/>
            <p:cNvSpPr>
              <a:spLocks/>
            </p:cNvSpPr>
            <p:nvPr/>
          </p:nvSpPr>
          <p:spPr bwMode="auto">
            <a:xfrm>
              <a:off x="1658938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9" name="Freeform 198"/>
            <p:cNvSpPr>
              <a:spLocks noEditPoints="1"/>
            </p:cNvSpPr>
            <p:nvPr/>
          </p:nvSpPr>
          <p:spPr bwMode="auto">
            <a:xfrm>
              <a:off x="814388" y="4745038"/>
              <a:ext cx="7380288" cy="112713"/>
            </a:xfrm>
            <a:custGeom>
              <a:avLst/>
              <a:gdLst>
                <a:gd name="T0" fmla="*/ 75 w 655"/>
                <a:gd name="T1" fmla="*/ 7 h 10"/>
                <a:gd name="T2" fmla="*/ 80 w 655"/>
                <a:gd name="T3" fmla="*/ 7 h 10"/>
                <a:gd name="T4" fmla="*/ 97 w 655"/>
                <a:gd name="T5" fmla="*/ 8 h 10"/>
                <a:gd name="T6" fmla="*/ 133 w 655"/>
                <a:gd name="T7" fmla="*/ 8 h 10"/>
                <a:gd name="T8" fmla="*/ 156 w 655"/>
                <a:gd name="T9" fmla="*/ 7 h 10"/>
                <a:gd name="T10" fmla="*/ 193 w 655"/>
                <a:gd name="T11" fmla="*/ 7 h 10"/>
                <a:gd name="T12" fmla="*/ 208 w 655"/>
                <a:gd name="T13" fmla="*/ 8 h 10"/>
                <a:gd name="T14" fmla="*/ 229 w 655"/>
                <a:gd name="T15" fmla="*/ 7 h 10"/>
                <a:gd name="T16" fmla="*/ 250 w 655"/>
                <a:gd name="T17" fmla="*/ 7 h 10"/>
                <a:gd name="T18" fmla="*/ 274 w 655"/>
                <a:gd name="T19" fmla="*/ 7 h 10"/>
                <a:gd name="T20" fmla="*/ 326 w 655"/>
                <a:gd name="T21" fmla="*/ 8 h 10"/>
                <a:gd name="T22" fmla="*/ 385 w 655"/>
                <a:gd name="T23" fmla="*/ 8 h 10"/>
                <a:gd name="T24" fmla="*/ 412 w 655"/>
                <a:gd name="T25" fmla="*/ 7 h 10"/>
                <a:gd name="T26" fmla="*/ 456 w 655"/>
                <a:gd name="T27" fmla="*/ 7 h 10"/>
                <a:gd name="T28" fmla="*/ 474 w 655"/>
                <a:gd name="T29" fmla="*/ 8 h 10"/>
                <a:gd name="T30" fmla="*/ 496 w 655"/>
                <a:gd name="T31" fmla="*/ 6 h 10"/>
                <a:gd name="T32" fmla="*/ 505 w 655"/>
                <a:gd name="T33" fmla="*/ 6 h 10"/>
                <a:gd name="T34" fmla="*/ 521 w 655"/>
                <a:gd name="T35" fmla="*/ 6 h 10"/>
                <a:gd name="T36" fmla="*/ 547 w 655"/>
                <a:gd name="T37" fmla="*/ 6 h 10"/>
                <a:gd name="T38" fmla="*/ 569 w 655"/>
                <a:gd name="T39" fmla="*/ 6 h 10"/>
                <a:gd name="T40" fmla="*/ 593 w 655"/>
                <a:gd name="T41" fmla="*/ 6 h 10"/>
                <a:gd name="T42" fmla="*/ 604 w 655"/>
                <a:gd name="T43" fmla="*/ 6 h 10"/>
                <a:gd name="T44" fmla="*/ 620 w 655"/>
                <a:gd name="T45" fmla="*/ 7 h 10"/>
                <a:gd name="T46" fmla="*/ 645 w 655"/>
                <a:gd name="T47" fmla="*/ 6 h 10"/>
                <a:gd name="T48" fmla="*/ 654 w 655"/>
                <a:gd name="T49" fmla="*/ 6 h 10"/>
                <a:gd name="T50" fmla="*/ 641 w 655"/>
                <a:gd name="T51" fmla="*/ 4 h 10"/>
                <a:gd name="T52" fmla="*/ 628 w 655"/>
                <a:gd name="T53" fmla="*/ 3 h 10"/>
                <a:gd name="T54" fmla="*/ 615 w 655"/>
                <a:gd name="T55" fmla="*/ 3 h 10"/>
                <a:gd name="T56" fmla="*/ 590 w 655"/>
                <a:gd name="T57" fmla="*/ 3 h 10"/>
                <a:gd name="T58" fmla="*/ 580 w 655"/>
                <a:gd name="T59" fmla="*/ 4 h 10"/>
                <a:gd name="T60" fmla="*/ 570 w 655"/>
                <a:gd name="T61" fmla="*/ 3 h 10"/>
                <a:gd name="T62" fmla="*/ 552 w 655"/>
                <a:gd name="T63" fmla="*/ 4 h 10"/>
                <a:gd name="T64" fmla="*/ 532 w 655"/>
                <a:gd name="T65" fmla="*/ 2 h 10"/>
                <a:gd name="T66" fmla="*/ 509 w 655"/>
                <a:gd name="T67" fmla="*/ 3 h 10"/>
                <a:gd name="T68" fmla="*/ 504 w 655"/>
                <a:gd name="T69" fmla="*/ 2 h 10"/>
                <a:gd name="T70" fmla="*/ 485 w 655"/>
                <a:gd name="T71" fmla="*/ 1 h 10"/>
                <a:gd name="T72" fmla="*/ 477 w 655"/>
                <a:gd name="T73" fmla="*/ 1 h 10"/>
                <a:gd name="T74" fmla="*/ 465 w 655"/>
                <a:gd name="T75" fmla="*/ 3 h 10"/>
                <a:gd name="T76" fmla="*/ 453 w 655"/>
                <a:gd name="T77" fmla="*/ 3 h 10"/>
                <a:gd name="T78" fmla="*/ 437 w 655"/>
                <a:gd name="T79" fmla="*/ 3 h 10"/>
                <a:gd name="T80" fmla="*/ 418 w 655"/>
                <a:gd name="T81" fmla="*/ 3 h 10"/>
                <a:gd name="T82" fmla="*/ 390 w 655"/>
                <a:gd name="T83" fmla="*/ 4 h 10"/>
                <a:gd name="T84" fmla="*/ 369 w 655"/>
                <a:gd name="T85" fmla="*/ 3 h 10"/>
                <a:gd name="T86" fmla="*/ 355 w 655"/>
                <a:gd name="T87" fmla="*/ 4 h 10"/>
                <a:gd name="T88" fmla="*/ 339 w 655"/>
                <a:gd name="T89" fmla="*/ 4 h 10"/>
                <a:gd name="T90" fmla="*/ 304 w 655"/>
                <a:gd name="T91" fmla="*/ 0 h 10"/>
                <a:gd name="T92" fmla="*/ 272 w 655"/>
                <a:gd name="T93" fmla="*/ 2 h 10"/>
                <a:gd name="T94" fmla="*/ 249 w 655"/>
                <a:gd name="T95" fmla="*/ 1 h 10"/>
                <a:gd name="T96" fmla="*/ 207 w 655"/>
                <a:gd name="T97" fmla="*/ 1 h 10"/>
                <a:gd name="T98" fmla="*/ 172 w 655"/>
                <a:gd name="T99" fmla="*/ 3 h 10"/>
                <a:gd name="T100" fmla="*/ 141 w 655"/>
                <a:gd name="T101" fmla="*/ 3 h 10"/>
                <a:gd name="T102" fmla="*/ 128 w 655"/>
                <a:gd name="T103" fmla="*/ 3 h 10"/>
                <a:gd name="T104" fmla="*/ 116 w 655"/>
                <a:gd name="T105" fmla="*/ 2 h 10"/>
                <a:gd name="T106" fmla="*/ 110 w 655"/>
                <a:gd name="T107" fmla="*/ 2 h 10"/>
                <a:gd name="T108" fmla="*/ 92 w 655"/>
                <a:gd name="T109" fmla="*/ 2 h 10"/>
                <a:gd name="T110" fmla="*/ 34 w 655"/>
                <a:gd name="T111" fmla="*/ 4 h 10"/>
                <a:gd name="T112" fmla="*/ 14 w 655"/>
                <a:gd name="T113" fmla="*/ 3 h 10"/>
                <a:gd name="T114" fmla="*/ 7 w 655"/>
                <a:gd name="T115" fmla="*/ 7 h 10"/>
                <a:gd name="T116" fmla="*/ 14 w 655"/>
                <a:gd name="T117" fmla="*/ 7 h 10"/>
                <a:gd name="T118" fmla="*/ 41 w 655"/>
                <a:gd name="T119" fmla="*/ 7 h 10"/>
                <a:gd name="T120" fmla="*/ 55 w 655"/>
                <a:gd name="T121" fmla="*/ 7 h 10"/>
                <a:gd name="T122" fmla="*/ 122 w 655"/>
                <a:gd name="T123" fmla="*/ 7 h 10"/>
                <a:gd name="T124" fmla="*/ 111 w 655"/>
                <a:gd name="T1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5" h="10">
                  <a:moveTo>
                    <a:pt x="57" y="9"/>
                  </a:moveTo>
                  <a:cubicBezTo>
                    <a:pt x="60" y="9"/>
                    <a:pt x="58" y="8"/>
                    <a:pt x="59" y="7"/>
                  </a:cubicBezTo>
                  <a:cubicBezTo>
                    <a:pt x="62" y="7"/>
                    <a:pt x="60" y="8"/>
                    <a:pt x="61" y="9"/>
                  </a:cubicBezTo>
                  <a:cubicBezTo>
                    <a:pt x="63" y="8"/>
                    <a:pt x="65" y="7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8" y="7"/>
                    <a:pt x="72" y="8"/>
                    <a:pt x="74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4" y="7"/>
                    <a:pt x="74" y="6"/>
                    <a:pt x="74" y="6"/>
                  </a:cubicBezTo>
                  <a:cubicBezTo>
                    <a:pt x="75" y="6"/>
                    <a:pt x="76" y="5"/>
                    <a:pt x="77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8" y="7"/>
                    <a:pt x="75" y="6"/>
                    <a:pt x="75" y="7"/>
                  </a:cubicBezTo>
                  <a:cubicBezTo>
                    <a:pt x="78" y="7"/>
                    <a:pt x="80" y="6"/>
                    <a:pt x="82" y="6"/>
                  </a:cubicBezTo>
                  <a:cubicBezTo>
                    <a:pt x="83" y="7"/>
                    <a:pt x="78" y="7"/>
                    <a:pt x="80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80" y="8"/>
                    <a:pt x="76" y="7"/>
                    <a:pt x="78" y="8"/>
                  </a:cubicBezTo>
                  <a:cubicBezTo>
                    <a:pt x="82" y="9"/>
                    <a:pt x="82" y="8"/>
                    <a:pt x="86" y="8"/>
                  </a:cubicBezTo>
                  <a:cubicBezTo>
                    <a:pt x="86" y="8"/>
                    <a:pt x="85" y="7"/>
                    <a:pt x="86" y="7"/>
                  </a:cubicBezTo>
                  <a:cubicBezTo>
                    <a:pt x="91" y="6"/>
                    <a:pt x="90" y="9"/>
                    <a:pt x="94" y="8"/>
                  </a:cubicBezTo>
                  <a:cubicBezTo>
                    <a:pt x="95" y="7"/>
                    <a:pt x="95" y="6"/>
                    <a:pt x="98" y="7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8"/>
                    <a:pt x="99" y="6"/>
                    <a:pt x="103" y="7"/>
                  </a:cubicBezTo>
                  <a:cubicBezTo>
                    <a:pt x="102" y="8"/>
                    <a:pt x="100" y="7"/>
                    <a:pt x="101" y="8"/>
                  </a:cubicBezTo>
                  <a:cubicBezTo>
                    <a:pt x="103" y="8"/>
                    <a:pt x="102" y="7"/>
                    <a:pt x="104" y="7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8" y="8"/>
                    <a:pt x="113" y="7"/>
                    <a:pt x="117" y="7"/>
                  </a:cubicBezTo>
                  <a:cubicBezTo>
                    <a:pt x="116" y="7"/>
                    <a:pt x="116" y="7"/>
                    <a:pt x="117" y="8"/>
                  </a:cubicBezTo>
                  <a:cubicBezTo>
                    <a:pt x="122" y="7"/>
                    <a:pt x="128" y="8"/>
                    <a:pt x="133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6" y="8"/>
                    <a:pt x="135" y="8"/>
                  </a:cubicBezTo>
                  <a:cubicBezTo>
                    <a:pt x="137" y="8"/>
                    <a:pt x="135" y="8"/>
                    <a:pt x="136" y="7"/>
                  </a:cubicBezTo>
                  <a:cubicBezTo>
                    <a:pt x="138" y="7"/>
                    <a:pt x="138" y="8"/>
                    <a:pt x="137" y="8"/>
                  </a:cubicBezTo>
                  <a:cubicBezTo>
                    <a:pt x="141" y="7"/>
                    <a:pt x="147" y="7"/>
                    <a:pt x="151" y="7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3" y="8"/>
                    <a:pt x="153" y="6"/>
                    <a:pt x="156" y="7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62" y="7"/>
                    <a:pt x="169" y="7"/>
                    <a:pt x="173" y="8"/>
                  </a:cubicBezTo>
                  <a:cubicBezTo>
                    <a:pt x="174" y="7"/>
                    <a:pt x="179" y="8"/>
                    <a:pt x="180" y="7"/>
                  </a:cubicBezTo>
                  <a:cubicBezTo>
                    <a:pt x="183" y="7"/>
                    <a:pt x="182" y="8"/>
                    <a:pt x="187" y="8"/>
                  </a:cubicBezTo>
                  <a:cubicBezTo>
                    <a:pt x="189" y="8"/>
                    <a:pt x="189" y="7"/>
                    <a:pt x="191" y="7"/>
                  </a:cubicBezTo>
                  <a:cubicBezTo>
                    <a:pt x="191" y="8"/>
                    <a:pt x="191" y="8"/>
                    <a:pt x="191" y="8"/>
                  </a:cubicBezTo>
                  <a:cubicBezTo>
                    <a:pt x="193" y="7"/>
                    <a:pt x="193" y="7"/>
                    <a:pt x="193" y="7"/>
                  </a:cubicBezTo>
                  <a:cubicBezTo>
                    <a:pt x="194" y="8"/>
                    <a:pt x="194" y="8"/>
                    <a:pt x="194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5" y="8"/>
                    <a:pt x="195" y="7"/>
                    <a:pt x="195" y="7"/>
                  </a:cubicBezTo>
                  <a:cubicBezTo>
                    <a:pt x="197" y="7"/>
                    <a:pt x="201" y="8"/>
                    <a:pt x="201" y="8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6" y="8"/>
                    <a:pt x="205" y="8"/>
                    <a:pt x="205" y="8"/>
                  </a:cubicBezTo>
                  <a:cubicBezTo>
                    <a:pt x="208" y="7"/>
                    <a:pt x="205" y="9"/>
                    <a:pt x="208" y="8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3" y="8"/>
                    <a:pt x="215" y="8"/>
                  </a:cubicBezTo>
                  <a:cubicBezTo>
                    <a:pt x="215" y="8"/>
                    <a:pt x="215" y="8"/>
                    <a:pt x="215" y="8"/>
                  </a:cubicBezTo>
                  <a:cubicBezTo>
                    <a:pt x="219" y="9"/>
                    <a:pt x="224" y="8"/>
                    <a:pt x="228" y="8"/>
                  </a:cubicBezTo>
                  <a:cubicBezTo>
                    <a:pt x="227" y="8"/>
                    <a:pt x="227" y="7"/>
                    <a:pt x="229" y="7"/>
                  </a:cubicBezTo>
                  <a:cubicBezTo>
                    <a:pt x="229" y="8"/>
                    <a:pt x="229" y="8"/>
                    <a:pt x="229" y="8"/>
                  </a:cubicBezTo>
                  <a:cubicBezTo>
                    <a:pt x="230" y="7"/>
                    <a:pt x="228" y="7"/>
                    <a:pt x="229" y="7"/>
                  </a:cubicBezTo>
                  <a:cubicBezTo>
                    <a:pt x="231" y="7"/>
                    <a:pt x="231" y="8"/>
                    <a:pt x="230" y="8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32" y="8"/>
                    <a:pt x="231" y="8"/>
                    <a:pt x="231" y="8"/>
                  </a:cubicBezTo>
                  <a:cubicBezTo>
                    <a:pt x="232" y="8"/>
                    <a:pt x="235" y="9"/>
                    <a:pt x="236" y="8"/>
                  </a:cubicBezTo>
                  <a:cubicBezTo>
                    <a:pt x="236" y="9"/>
                    <a:pt x="236" y="9"/>
                    <a:pt x="236" y="9"/>
                  </a:cubicBezTo>
                  <a:cubicBezTo>
                    <a:pt x="241" y="9"/>
                    <a:pt x="243" y="8"/>
                    <a:pt x="247" y="8"/>
                  </a:cubicBezTo>
                  <a:cubicBezTo>
                    <a:pt x="247" y="8"/>
                    <a:pt x="249" y="8"/>
                    <a:pt x="250" y="7"/>
                  </a:cubicBezTo>
                  <a:cubicBezTo>
                    <a:pt x="253" y="7"/>
                    <a:pt x="256" y="8"/>
                    <a:pt x="259" y="8"/>
                  </a:cubicBezTo>
                  <a:cubicBezTo>
                    <a:pt x="262" y="8"/>
                    <a:pt x="260" y="7"/>
                    <a:pt x="261" y="7"/>
                  </a:cubicBezTo>
                  <a:cubicBezTo>
                    <a:pt x="261" y="7"/>
                    <a:pt x="265" y="7"/>
                    <a:pt x="263" y="8"/>
                  </a:cubicBezTo>
                  <a:cubicBezTo>
                    <a:pt x="267" y="8"/>
                    <a:pt x="268" y="8"/>
                    <a:pt x="274" y="7"/>
                  </a:cubicBezTo>
                  <a:cubicBezTo>
                    <a:pt x="273" y="7"/>
                    <a:pt x="272" y="7"/>
                    <a:pt x="273" y="7"/>
                  </a:cubicBezTo>
                  <a:cubicBezTo>
                    <a:pt x="274" y="6"/>
                    <a:pt x="275" y="7"/>
                    <a:pt x="275" y="7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80" y="6"/>
                    <a:pt x="288" y="9"/>
                    <a:pt x="293" y="8"/>
                  </a:cubicBezTo>
                  <a:cubicBezTo>
                    <a:pt x="292" y="8"/>
                    <a:pt x="292" y="8"/>
                    <a:pt x="292" y="8"/>
                  </a:cubicBezTo>
                  <a:cubicBezTo>
                    <a:pt x="297" y="7"/>
                    <a:pt x="297" y="7"/>
                    <a:pt x="297" y="7"/>
                  </a:cubicBezTo>
                  <a:cubicBezTo>
                    <a:pt x="299" y="7"/>
                    <a:pt x="296" y="8"/>
                    <a:pt x="297" y="8"/>
                  </a:cubicBezTo>
                  <a:cubicBezTo>
                    <a:pt x="303" y="7"/>
                    <a:pt x="306" y="8"/>
                    <a:pt x="310" y="8"/>
                  </a:cubicBezTo>
                  <a:cubicBezTo>
                    <a:pt x="313" y="10"/>
                    <a:pt x="322" y="7"/>
                    <a:pt x="326" y="9"/>
                  </a:cubicBezTo>
                  <a:cubicBezTo>
                    <a:pt x="326" y="8"/>
                    <a:pt x="326" y="8"/>
                    <a:pt x="326" y="8"/>
                  </a:cubicBezTo>
                  <a:cubicBezTo>
                    <a:pt x="327" y="8"/>
                    <a:pt x="327" y="8"/>
                    <a:pt x="328" y="9"/>
                  </a:cubicBezTo>
                  <a:cubicBezTo>
                    <a:pt x="328" y="8"/>
                    <a:pt x="327" y="8"/>
                    <a:pt x="328" y="8"/>
                  </a:cubicBezTo>
                  <a:cubicBezTo>
                    <a:pt x="338" y="7"/>
                    <a:pt x="348" y="9"/>
                    <a:pt x="358" y="9"/>
                  </a:cubicBezTo>
                  <a:cubicBezTo>
                    <a:pt x="362" y="9"/>
                    <a:pt x="360" y="7"/>
                    <a:pt x="365" y="8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71" y="8"/>
                    <a:pt x="379" y="9"/>
                    <a:pt x="386" y="8"/>
                  </a:cubicBezTo>
                  <a:cubicBezTo>
                    <a:pt x="386" y="8"/>
                    <a:pt x="386" y="8"/>
                    <a:pt x="385" y="8"/>
                  </a:cubicBezTo>
                  <a:cubicBezTo>
                    <a:pt x="386" y="9"/>
                    <a:pt x="390" y="8"/>
                    <a:pt x="391" y="8"/>
                  </a:cubicBezTo>
                  <a:cubicBezTo>
                    <a:pt x="392" y="8"/>
                    <a:pt x="391" y="8"/>
                    <a:pt x="391" y="8"/>
                  </a:cubicBezTo>
                  <a:cubicBezTo>
                    <a:pt x="393" y="9"/>
                    <a:pt x="395" y="8"/>
                    <a:pt x="396" y="8"/>
                  </a:cubicBezTo>
                  <a:cubicBezTo>
                    <a:pt x="396" y="8"/>
                    <a:pt x="396" y="8"/>
                    <a:pt x="395" y="8"/>
                  </a:cubicBezTo>
                  <a:cubicBezTo>
                    <a:pt x="396" y="8"/>
                    <a:pt x="400" y="9"/>
                    <a:pt x="399" y="8"/>
                  </a:cubicBezTo>
                  <a:cubicBezTo>
                    <a:pt x="402" y="8"/>
                    <a:pt x="404" y="8"/>
                    <a:pt x="407" y="8"/>
                  </a:cubicBezTo>
                  <a:cubicBezTo>
                    <a:pt x="408" y="7"/>
                    <a:pt x="411" y="8"/>
                    <a:pt x="412" y="7"/>
                  </a:cubicBezTo>
                  <a:cubicBezTo>
                    <a:pt x="412" y="8"/>
                    <a:pt x="416" y="8"/>
                    <a:pt x="418" y="8"/>
                  </a:cubicBezTo>
                  <a:cubicBezTo>
                    <a:pt x="418" y="8"/>
                    <a:pt x="420" y="8"/>
                    <a:pt x="419" y="8"/>
                  </a:cubicBezTo>
                  <a:cubicBezTo>
                    <a:pt x="421" y="8"/>
                    <a:pt x="423" y="8"/>
                    <a:pt x="422" y="8"/>
                  </a:cubicBezTo>
                  <a:cubicBezTo>
                    <a:pt x="426" y="9"/>
                    <a:pt x="430" y="6"/>
                    <a:pt x="432" y="8"/>
                  </a:cubicBezTo>
                  <a:cubicBezTo>
                    <a:pt x="438" y="8"/>
                    <a:pt x="443" y="7"/>
                    <a:pt x="448" y="7"/>
                  </a:cubicBezTo>
                  <a:cubicBezTo>
                    <a:pt x="448" y="8"/>
                    <a:pt x="443" y="7"/>
                    <a:pt x="443" y="8"/>
                  </a:cubicBezTo>
                  <a:cubicBezTo>
                    <a:pt x="448" y="8"/>
                    <a:pt x="451" y="7"/>
                    <a:pt x="456" y="7"/>
                  </a:cubicBezTo>
                  <a:cubicBezTo>
                    <a:pt x="457" y="7"/>
                    <a:pt x="455" y="8"/>
                    <a:pt x="454" y="8"/>
                  </a:cubicBezTo>
                  <a:cubicBezTo>
                    <a:pt x="459" y="7"/>
                    <a:pt x="464" y="8"/>
                    <a:pt x="468" y="7"/>
                  </a:cubicBezTo>
                  <a:cubicBezTo>
                    <a:pt x="468" y="7"/>
                    <a:pt x="468" y="7"/>
                    <a:pt x="468" y="8"/>
                  </a:cubicBezTo>
                  <a:cubicBezTo>
                    <a:pt x="468" y="8"/>
                    <a:pt x="470" y="8"/>
                    <a:pt x="469" y="7"/>
                  </a:cubicBezTo>
                  <a:cubicBezTo>
                    <a:pt x="469" y="7"/>
                    <a:pt x="469" y="7"/>
                    <a:pt x="469" y="7"/>
                  </a:cubicBezTo>
                  <a:cubicBezTo>
                    <a:pt x="467" y="7"/>
                    <a:pt x="472" y="6"/>
                    <a:pt x="472" y="5"/>
                  </a:cubicBezTo>
                  <a:cubicBezTo>
                    <a:pt x="471" y="7"/>
                    <a:pt x="477" y="6"/>
                    <a:pt x="474" y="8"/>
                  </a:cubicBezTo>
                  <a:cubicBezTo>
                    <a:pt x="475" y="8"/>
                    <a:pt x="476" y="7"/>
                    <a:pt x="475" y="7"/>
                  </a:cubicBezTo>
                  <a:cubicBezTo>
                    <a:pt x="476" y="7"/>
                    <a:pt x="477" y="7"/>
                    <a:pt x="476" y="8"/>
                  </a:cubicBezTo>
                  <a:cubicBezTo>
                    <a:pt x="479" y="7"/>
                    <a:pt x="478" y="7"/>
                    <a:pt x="481" y="7"/>
                  </a:cubicBezTo>
                  <a:cubicBezTo>
                    <a:pt x="481" y="7"/>
                    <a:pt x="480" y="7"/>
                    <a:pt x="480" y="7"/>
                  </a:cubicBezTo>
                  <a:cubicBezTo>
                    <a:pt x="481" y="7"/>
                    <a:pt x="483" y="6"/>
                    <a:pt x="485" y="7"/>
                  </a:cubicBezTo>
                  <a:cubicBezTo>
                    <a:pt x="485" y="7"/>
                    <a:pt x="485" y="7"/>
                    <a:pt x="484" y="7"/>
                  </a:cubicBezTo>
                  <a:cubicBezTo>
                    <a:pt x="489" y="7"/>
                    <a:pt x="491" y="6"/>
                    <a:pt x="496" y="6"/>
                  </a:cubicBezTo>
                  <a:cubicBezTo>
                    <a:pt x="495" y="7"/>
                    <a:pt x="497" y="7"/>
                    <a:pt x="498" y="8"/>
                  </a:cubicBezTo>
                  <a:cubicBezTo>
                    <a:pt x="500" y="7"/>
                    <a:pt x="500" y="7"/>
                    <a:pt x="500" y="7"/>
                  </a:cubicBezTo>
                  <a:cubicBezTo>
                    <a:pt x="499" y="7"/>
                    <a:pt x="499" y="7"/>
                    <a:pt x="499" y="7"/>
                  </a:cubicBezTo>
                  <a:cubicBezTo>
                    <a:pt x="501" y="7"/>
                    <a:pt x="503" y="6"/>
                    <a:pt x="505" y="6"/>
                  </a:cubicBezTo>
                  <a:cubicBezTo>
                    <a:pt x="503" y="7"/>
                    <a:pt x="503" y="7"/>
                    <a:pt x="503" y="7"/>
                  </a:cubicBezTo>
                  <a:cubicBezTo>
                    <a:pt x="507" y="7"/>
                    <a:pt x="507" y="7"/>
                    <a:pt x="507" y="7"/>
                  </a:cubicBezTo>
                  <a:cubicBezTo>
                    <a:pt x="505" y="6"/>
                    <a:pt x="505" y="6"/>
                    <a:pt x="505" y="6"/>
                  </a:cubicBezTo>
                  <a:cubicBezTo>
                    <a:pt x="507" y="6"/>
                    <a:pt x="505" y="5"/>
                    <a:pt x="508" y="5"/>
                  </a:cubicBezTo>
                  <a:cubicBezTo>
                    <a:pt x="507" y="5"/>
                    <a:pt x="510" y="5"/>
                    <a:pt x="511" y="6"/>
                  </a:cubicBezTo>
                  <a:cubicBezTo>
                    <a:pt x="511" y="6"/>
                    <a:pt x="511" y="6"/>
                    <a:pt x="511" y="6"/>
                  </a:cubicBezTo>
                  <a:cubicBezTo>
                    <a:pt x="512" y="5"/>
                    <a:pt x="513" y="5"/>
                    <a:pt x="515" y="5"/>
                  </a:cubicBezTo>
                  <a:cubicBezTo>
                    <a:pt x="515" y="6"/>
                    <a:pt x="514" y="7"/>
                    <a:pt x="515" y="7"/>
                  </a:cubicBezTo>
                  <a:cubicBezTo>
                    <a:pt x="516" y="6"/>
                    <a:pt x="520" y="6"/>
                    <a:pt x="521" y="6"/>
                  </a:cubicBezTo>
                  <a:cubicBezTo>
                    <a:pt x="521" y="6"/>
                    <a:pt x="520" y="6"/>
                    <a:pt x="521" y="6"/>
                  </a:cubicBezTo>
                  <a:cubicBezTo>
                    <a:pt x="522" y="6"/>
                    <a:pt x="522" y="6"/>
                    <a:pt x="522" y="6"/>
                  </a:cubicBezTo>
                  <a:cubicBezTo>
                    <a:pt x="522" y="6"/>
                    <a:pt x="523" y="6"/>
                    <a:pt x="522" y="7"/>
                  </a:cubicBezTo>
                  <a:cubicBezTo>
                    <a:pt x="525" y="7"/>
                    <a:pt x="522" y="5"/>
                    <a:pt x="525" y="6"/>
                  </a:cubicBezTo>
                  <a:cubicBezTo>
                    <a:pt x="525" y="6"/>
                    <a:pt x="525" y="6"/>
                    <a:pt x="524" y="6"/>
                  </a:cubicBezTo>
                  <a:cubicBezTo>
                    <a:pt x="528" y="6"/>
                    <a:pt x="531" y="6"/>
                    <a:pt x="534" y="6"/>
                  </a:cubicBezTo>
                  <a:cubicBezTo>
                    <a:pt x="535" y="7"/>
                    <a:pt x="532" y="6"/>
                    <a:pt x="533" y="7"/>
                  </a:cubicBezTo>
                  <a:cubicBezTo>
                    <a:pt x="537" y="7"/>
                    <a:pt x="542" y="6"/>
                    <a:pt x="547" y="6"/>
                  </a:cubicBezTo>
                  <a:cubicBezTo>
                    <a:pt x="546" y="6"/>
                    <a:pt x="546" y="6"/>
                    <a:pt x="546" y="6"/>
                  </a:cubicBezTo>
                  <a:cubicBezTo>
                    <a:pt x="547" y="5"/>
                    <a:pt x="549" y="7"/>
                    <a:pt x="552" y="6"/>
                  </a:cubicBezTo>
                  <a:cubicBezTo>
                    <a:pt x="551" y="6"/>
                    <a:pt x="551" y="7"/>
                    <a:pt x="551" y="7"/>
                  </a:cubicBezTo>
                  <a:cubicBezTo>
                    <a:pt x="554" y="7"/>
                    <a:pt x="558" y="6"/>
                    <a:pt x="562" y="6"/>
                  </a:cubicBezTo>
                  <a:cubicBezTo>
                    <a:pt x="562" y="6"/>
                    <a:pt x="562" y="6"/>
                    <a:pt x="562" y="6"/>
                  </a:cubicBezTo>
                  <a:cubicBezTo>
                    <a:pt x="563" y="7"/>
                    <a:pt x="566" y="6"/>
                    <a:pt x="568" y="7"/>
                  </a:cubicBezTo>
                  <a:cubicBezTo>
                    <a:pt x="569" y="6"/>
                    <a:pt x="570" y="6"/>
                    <a:pt x="569" y="6"/>
                  </a:cubicBezTo>
                  <a:cubicBezTo>
                    <a:pt x="576" y="8"/>
                    <a:pt x="581" y="5"/>
                    <a:pt x="586" y="6"/>
                  </a:cubicBezTo>
                  <a:cubicBezTo>
                    <a:pt x="586" y="6"/>
                    <a:pt x="585" y="7"/>
                    <a:pt x="585" y="7"/>
                  </a:cubicBezTo>
                  <a:cubicBezTo>
                    <a:pt x="590" y="6"/>
                    <a:pt x="590" y="6"/>
                    <a:pt x="590" y="6"/>
                  </a:cubicBezTo>
                  <a:cubicBezTo>
                    <a:pt x="590" y="6"/>
                    <a:pt x="589" y="6"/>
                    <a:pt x="588" y="5"/>
                  </a:cubicBezTo>
                  <a:cubicBezTo>
                    <a:pt x="589" y="5"/>
                    <a:pt x="590" y="5"/>
                    <a:pt x="592" y="5"/>
                  </a:cubicBezTo>
                  <a:cubicBezTo>
                    <a:pt x="589" y="5"/>
                    <a:pt x="592" y="6"/>
                    <a:pt x="592" y="6"/>
                  </a:cubicBezTo>
                  <a:cubicBezTo>
                    <a:pt x="592" y="6"/>
                    <a:pt x="593" y="6"/>
                    <a:pt x="593" y="6"/>
                  </a:cubicBezTo>
                  <a:cubicBezTo>
                    <a:pt x="595" y="7"/>
                    <a:pt x="593" y="4"/>
                    <a:pt x="596" y="5"/>
                  </a:cubicBezTo>
                  <a:cubicBezTo>
                    <a:pt x="596" y="5"/>
                    <a:pt x="596" y="5"/>
                    <a:pt x="596" y="5"/>
                  </a:cubicBezTo>
                  <a:cubicBezTo>
                    <a:pt x="597" y="5"/>
                    <a:pt x="598" y="5"/>
                    <a:pt x="600" y="5"/>
                  </a:cubicBezTo>
                  <a:cubicBezTo>
                    <a:pt x="600" y="6"/>
                    <a:pt x="598" y="5"/>
                    <a:pt x="598" y="6"/>
                  </a:cubicBezTo>
                  <a:cubicBezTo>
                    <a:pt x="600" y="6"/>
                    <a:pt x="602" y="4"/>
                    <a:pt x="604" y="5"/>
                  </a:cubicBezTo>
                  <a:cubicBezTo>
                    <a:pt x="603" y="5"/>
                    <a:pt x="602" y="5"/>
                    <a:pt x="601" y="6"/>
                  </a:cubicBezTo>
                  <a:cubicBezTo>
                    <a:pt x="603" y="6"/>
                    <a:pt x="603" y="6"/>
                    <a:pt x="604" y="6"/>
                  </a:cubicBezTo>
                  <a:cubicBezTo>
                    <a:pt x="604" y="6"/>
                    <a:pt x="604" y="6"/>
                    <a:pt x="604" y="6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9" y="5"/>
                    <a:pt x="611" y="6"/>
                    <a:pt x="614" y="5"/>
                  </a:cubicBezTo>
                  <a:cubicBezTo>
                    <a:pt x="611" y="6"/>
                    <a:pt x="614" y="6"/>
                    <a:pt x="614" y="6"/>
                  </a:cubicBezTo>
                  <a:cubicBezTo>
                    <a:pt x="615" y="7"/>
                    <a:pt x="616" y="7"/>
                    <a:pt x="615" y="7"/>
                  </a:cubicBezTo>
                  <a:cubicBezTo>
                    <a:pt x="617" y="6"/>
                    <a:pt x="618" y="8"/>
                    <a:pt x="620" y="7"/>
                  </a:cubicBezTo>
                  <a:cubicBezTo>
                    <a:pt x="620" y="7"/>
                    <a:pt x="622" y="7"/>
                    <a:pt x="621" y="7"/>
                  </a:cubicBezTo>
                  <a:cubicBezTo>
                    <a:pt x="623" y="7"/>
                    <a:pt x="621" y="7"/>
                    <a:pt x="621" y="7"/>
                  </a:cubicBezTo>
                  <a:cubicBezTo>
                    <a:pt x="624" y="6"/>
                    <a:pt x="628" y="8"/>
                    <a:pt x="632" y="6"/>
                  </a:cubicBezTo>
                  <a:cubicBezTo>
                    <a:pt x="636" y="6"/>
                    <a:pt x="637" y="5"/>
                    <a:pt x="640" y="5"/>
                  </a:cubicBezTo>
                  <a:cubicBezTo>
                    <a:pt x="641" y="5"/>
                    <a:pt x="639" y="6"/>
                    <a:pt x="639" y="6"/>
                  </a:cubicBezTo>
                  <a:cubicBezTo>
                    <a:pt x="641" y="6"/>
                    <a:pt x="642" y="6"/>
                    <a:pt x="644" y="6"/>
                  </a:cubicBezTo>
                  <a:cubicBezTo>
                    <a:pt x="644" y="6"/>
                    <a:pt x="644" y="6"/>
                    <a:pt x="645" y="6"/>
                  </a:cubicBezTo>
                  <a:cubicBezTo>
                    <a:pt x="646" y="6"/>
                    <a:pt x="646" y="5"/>
                    <a:pt x="647" y="6"/>
                  </a:cubicBezTo>
                  <a:cubicBezTo>
                    <a:pt x="647" y="6"/>
                    <a:pt x="647" y="6"/>
                    <a:pt x="646" y="7"/>
                  </a:cubicBezTo>
                  <a:cubicBezTo>
                    <a:pt x="648" y="6"/>
                    <a:pt x="649" y="6"/>
                    <a:pt x="651" y="6"/>
                  </a:cubicBezTo>
                  <a:cubicBezTo>
                    <a:pt x="651" y="6"/>
                    <a:pt x="650" y="6"/>
                    <a:pt x="649" y="7"/>
                  </a:cubicBezTo>
                  <a:cubicBezTo>
                    <a:pt x="651" y="7"/>
                    <a:pt x="654" y="6"/>
                    <a:pt x="655" y="6"/>
                  </a:cubicBezTo>
                  <a:cubicBezTo>
                    <a:pt x="654" y="5"/>
                    <a:pt x="654" y="5"/>
                    <a:pt x="654" y="5"/>
                  </a:cubicBezTo>
                  <a:cubicBezTo>
                    <a:pt x="654" y="5"/>
                    <a:pt x="654" y="6"/>
                    <a:pt x="654" y="6"/>
                  </a:cubicBezTo>
                  <a:cubicBezTo>
                    <a:pt x="652" y="7"/>
                    <a:pt x="651" y="6"/>
                    <a:pt x="651" y="6"/>
                  </a:cubicBezTo>
                  <a:cubicBezTo>
                    <a:pt x="652" y="5"/>
                    <a:pt x="652" y="5"/>
                    <a:pt x="652" y="5"/>
                  </a:cubicBezTo>
                  <a:cubicBezTo>
                    <a:pt x="651" y="4"/>
                    <a:pt x="647" y="6"/>
                    <a:pt x="645" y="6"/>
                  </a:cubicBezTo>
                  <a:cubicBezTo>
                    <a:pt x="646" y="4"/>
                    <a:pt x="646" y="4"/>
                    <a:pt x="646" y="4"/>
                  </a:cubicBezTo>
                  <a:cubicBezTo>
                    <a:pt x="643" y="5"/>
                    <a:pt x="643" y="5"/>
                    <a:pt x="643" y="5"/>
                  </a:cubicBezTo>
                  <a:cubicBezTo>
                    <a:pt x="643" y="5"/>
                    <a:pt x="643" y="4"/>
                    <a:pt x="644" y="4"/>
                  </a:cubicBezTo>
                  <a:cubicBezTo>
                    <a:pt x="642" y="4"/>
                    <a:pt x="642" y="5"/>
                    <a:pt x="641" y="4"/>
                  </a:cubicBezTo>
                  <a:cubicBezTo>
                    <a:pt x="641" y="4"/>
                    <a:pt x="641" y="4"/>
                    <a:pt x="641" y="4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9" y="4"/>
                    <a:pt x="639" y="3"/>
                    <a:pt x="640" y="4"/>
                  </a:cubicBezTo>
                  <a:cubicBezTo>
                    <a:pt x="637" y="3"/>
                    <a:pt x="635" y="4"/>
                    <a:pt x="634" y="4"/>
                  </a:cubicBezTo>
                  <a:cubicBezTo>
                    <a:pt x="634" y="4"/>
                    <a:pt x="634" y="4"/>
                    <a:pt x="634" y="4"/>
                  </a:cubicBezTo>
                  <a:cubicBezTo>
                    <a:pt x="630" y="4"/>
                    <a:pt x="633" y="4"/>
                    <a:pt x="630" y="5"/>
                  </a:cubicBezTo>
                  <a:cubicBezTo>
                    <a:pt x="628" y="3"/>
                    <a:pt x="628" y="3"/>
                    <a:pt x="628" y="3"/>
                  </a:cubicBezTo>
                  <a:cubicBezTo>
                    <a:pt x="628" y="4"/>
                    <a:pt x="628" y="4"/>
                    <a:pt x="628" y="4"/>
                  </a:cubicBezTo>
                  <a:cubicBezTo>
                    <a:pt x="627" y="4"/>
                    <a:pt x="626" y="4"/>
                    <a:pt x="627" y="4"/>
                  </a:cubicBezTo>
                  <a:cubicBezTo>
                    <a:pt x="625" y="4"/>
                    <a:pt x="627" y="4"/>
                    <a:pt x="626" y="5"/>
                  </a:cubicBezTo>
                  <a:cubicBezTo>
                    <a:pt x="624" y="4"/>
                    <a:pt x="620" y="5"/>
                    <a:pt x="619" y="4"/>
                  </a:cubicBezTo>
                  <a:cubicBezTo>
                    <a:pt x="619" y="4"/>
                    <a:pt x="622" y="4"/>
                    <a:pt x="619" y="5"/>
                  </a:cubicBezTo>
                  <a:cubicBezTo>
                    <a:pt x="619" y="3"/>
                    <a:pt x="617" y="5"/>
                    <a:pt x="615" y="4"/>
                  </a:cubicBezTo>
                  <a:cubicBezTo>
                    <a:pt x="615" y="3"/>
                    <a:pt x="617" y="4"/>
                    <a:pt x="615" y="3"/>
                  </a:cubicBezTo>
                  <a:cubicBezTo>
                    <a:pt x="614" y="4"/>
                    <a:pt x="611" y="3"/>
                    <a:pt x="610" y="3"/>
                  </a:cubicBezTo>
                  <a:cubicBezTo>
                    <a:pt x="610" y="4"/>
                    <a:pt x="606" y="4"/>
                    <a:pt x="603" y="4"/>
                  </a:cubicBezTo>
                  <a:cubicBezTo>
                    <a:pt x="604" y="4"/>
                    <a:pt x="598" y="3"/>
                    <a:pt x="596" y="3"/>
                  </a:cubicBezTo>
                  <a:cubicBezTo>
                    <a:pt x="596" y="3"/>
                    <a:pt x="596" y="3"/>
                    <a:pt x="596" y="3"/>
                  </a:cubicBezTo>
                  <a:cubicBezTo>
                    <a:pt x="595" y="4"/>
                    <a:pt x="593" y="4"/>
                    <a:pt x="591" y="4"/>
                  </a:cubicBezTo>
                  <a:cubicBezTo>
                    <a:pt x="591" y="3"/>
                    <a:pt x="591" y="3"/>
                    <a:pt x="592" y="3"/>
                  </a:cubicBezTo>
                  <a:cubicBezTo>
                    <a:pt x="590" y="3"/>
                    <a:pt x="590" y="3"/>
                    <a:pt x="590" y="3"/>
                  </a:cubicBezTo>
                  <a:cubicBezTo>
                    <a:pt x="590" y="3"/>
                    <a:pt x="589" y="3"/>
                    <a:pt x="588" y="3"/>
                  </a:cubicBezTo>
                  <a:cubicBezTo>
                    <a:pt x="589" y="3"/>
                    <a:pt x="589" y="3"/>
                    <a:pt x="589" y="3"/>
                  </a:cubicBezTo>
                  <a:cubicBezTo>
                    <a:pt x="586" y="3"/>
                    <a:pt x="584" y="3"/>
                    <a:pt x="581" y="3"/>
                  </a:cubicBezTo>
                  <a:cubicBezTo>
                    <a:pt x="580" y="4"/>
                    <a:pt x="583" y="5"/>
                    <a:pt x="580" y="5"/>
                  </a:cubicBezTo>
                  <a:cubicBezTo>
                    <a:pt x="580" y="5"/>
                    <a:pt x="580" y="4"/>
                    <a:pt x="580" y="4"/>
                  </a:cubicBezTo>
                  <a:cubicBezTo>
                    <a:pt x="580" y="4"/>
                    <a:pt x="579" y="4"/>
                    <a:pt x="579" y="4"/>
                  </a:cubicBezTo>
                  <a:cubicBezTo>
                    <a:pt x="580" y="4"/>
                    <a:pt x="580" y="4"/>
                    <a:pt x="580" y="4"/>
                  </a:cubicBezTo>
                  <a:cubicBezTo>
                    <a:pt x="579" y="3"/>
                    <a:pt x="579" y="4"/>
                    <a:pt x="578" y="4"/>
                  </a:cubicBezTo>
                  <a:cubicBezTo>
                    <a:pt x="578" y="4"/>
                    <a:pt x="577" y="4"/>
                    <a:pt x="578" y="3"/>
                  </a:cubicBezTo>
                  <a:cubicBezTo>
                    <a:pt x="578" y="3"/>
                    <a:pt x="579" y="4"/>
                    <a:pt x="579" y="3"/>
                  </a:cubicBezTo>
                  <a:cubicBezTo>
                    <a:pt x="578" y="3"/>
                    <a:pt x="576" y="3"/>
                    <a:pt x="576" y="3"/>
                  </a:cubicBezTo>
                  <a:cubicBezTo>
                    <a:pt x="576" y="3"/>
                    <a:pt x="576" y="3"/>
                    <a:pt x="575" y="3"/>
                  </a:cubicBezTo>
                  <a:cubicBezTo>
                    <a:pt x="572" y="3"/>
                    <a:pt x="574" y="3"/>
                    <a:pt x="572" y="2"/>
                  </a:cubicBezTo>
                  <a:cubicBezTo>
                    <a:pt x="572" y="3"/>
                    <a:pt x="570" y="2"/>
                    <a:pt x="570" y="3"/>
                  </a:cubicBezTo>
                  <a:cubicBezTo>
                    <a:pt x="570" y="3"/>
                    <a:pt x="569" y="3"/>
                    <a:pt x="569" y="3"/>
                  </a:cubicBezTo>
                  <a:cubicBezTo>
                    <a:pt x="568" y="3"/>
                    <a:pt x="563" y="3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1" y="4"/>
                    <a:pt x="556" y="3"/>
                    <a:pt x="552" y="4"/>
                  </a:cubicBezTo>
                  <a:cubicBezTo>
                    <a:pt x="552" y="3"/>
                    <a:pt x="552" y="3"/>
                    <a:pt x="552" y="3"/>
                  </a:cubicBezTo>
                  <a:cubicBezTo>
                    <a:pt x="550" y="4"/>
                    <a:pt x="547" y="3"/>
                    <a:pt x="545" y="4"/>
                  </a:cubicBezTo>
                  <a:cubicBezTo>
                    <a:pt x="544" y="4"/>
                    <a:pt x="544" y="4"/>
                    <a:pt x="544" y="3"/>
                  </a:cubicBezTo>
                  <a:cubicBezTo>
                    <a:pt x="542" y="3"/>
                    <a:pt x="542" y="4"/>
                    <a:pt x="539" y="3"/>
                  </a:cubicBezTo>
                  <a:cubicBezTo>
                    <a:pt x="541" y="3"/>
                    <a:pt x="538" y="3"/>
                    <a:pt x="541" y="3"/>
                  </a:cubicBezTo>
                  <a:cubicBezTo>
                    <a:pt x="539" y="3"/>
                    <a:pt x="538" y="2"/>
                    <a:pt x="535" y="3"/>
                  </a:cubicBezTo>
                  <a:cubicBezTo>
                    <a:pt x="536" y="2"/>
                    <a:pt x="534" y="2"/>
                    <a:pt x="532" y="2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3" y="3"/>
                    <a:pt x="532" y="3"/>
                    <a:pt x="531" y="3"/>
                  </a:cubicBezTo>
                  <a:cubicBezTo>
                    <a:pt x="531" y="2"/>
                    <a:pt x="531" y="2"/>
                    <a:pt x="531" y="2"/>
                  </a:cubicBezTo>
                  <a:cubicBezTo>
                    <a:pt x="526" y="1"/>
                    <a:pt x="522" y="4"/>
                    <a:pt x="519" y="2"/>
                  </a:cubicBezTo>
                  <a:cubicBezTo>
                    <a:pt x="517" y="3"/>
                    <a:pt x="521" y="2"/>
                    <a:pt x="520" y="3"/>
                  </a:cubicBezTo>
                  <a:cubicBezTo>
                    <a:pt x="518" y="3"/>
                    <a:pt x="515" y="2"/>
                    <a:pt x="515" y="2"/>
                  </a:cubicBezTo>
                  <a:cubicBezTo>
                    <a:pt x="512" y="1"/>
                    <a:pt x="512" y="3"/>
                    <a:pt x="509" y="3"/>
                  </a:cubicBezTo>
                  <a:cubicBezTo>
                    <a:pt x="509" y="3"/>
                    <a:pt x="509" y="4"/>
                    <a:pt x="507" y="4"/>
                  </a:cubicBezTo>
                  <a:cubicBezTo>
                    <a:pt x="505" y="4"/>
                    <a:pt x="504" y="3"/>
                    <a:pt x="506" y="3"/>
                  </a:cubicBezTo>
                  <a:cubicBezTo>
                    <a:pt x="506" y="3"/>
                    <a:pt x="506" y="3"/>
                    <a:pt x="506" y="3"/>
                  </a:cubicBezTo>
                  <a:cubicBezTo>
                    <a:pt x="507" y="3"/>
                    <a:pt x="508" y="3"/>
                    <a:pt x="507" y="2"/>
                  </a:cubicBezTo>
                  <a:cubicBezTo>
                    <a:pt x="507" y="3"/>
                    <a:pt x="507" y="3"/>
                    <a:pt x="507" y="3"/>
                  </a:cubicBezTo>
                  <a:cubicBezTo>
                    <a:pt x="506" y="2"/>
                    <a:pt x="503" y="2"/>
                    <a:pt x="503" y="2"/>
                  </a:cubicBezTo>
                  <a:cubicBezTo>
                    <a:pt x="502" y="2"/>
                    <a:pt x="503" y="2"/>
                    <a:pt x="504" y="2"/>
                  </a:cubicBezTo>
                  <a:cubicBezTo>
                    <a:pt x="501" y="2"/>
                    <a:pt x="499" y="2"/>
                    <a:pt x="496" y="2"/>
                  </a:cubicBezTo>
                  <a:cubicBezTo>
                    <a:pt x="497" y="2"/>
                    <a:pt x="497" y="3"/>
                    <a:pt x="497" y="3"/>
                  </a:cubicBezTo>
                  <a:cubicBezTo>
                    <a:pt x="492" y="2"/>
                    <a:pt x="495" y="3"/>
                    <a:pt x="492" y="3"/>
                  </a:cubicBezTo>
                  <a:cubicBezTo>
                    <a:pt x="490" y="3"/>
                    <a:pt x="493" y="2"/>
                    <a:pt x="490" y="3"/>
                  </a:cubicBezTo>
                  <a:cubicBezTo>
                    <a:pt x="488" y="2"/>
                    <a:pt x="489" y="2"/>
                    <a:pt x="490" y="1"/>
                  </a:cubicBezTo>
                  <a:cubicBezTo>
                    <a:pt x="487" y="2"/>
                    <a:pt x="485" y="1"/>
                    <a:pt x="483" y="1"/>
                  </a:cubicBezTo>
                  <a:cubicBezTo>
                    <a:pt x="485" y="1"/>
                    <a:pt x="485" y="1"/>
                    <a:pt x="485" y="1"/>
                  </a:cubicBezTo>
                  <a:cubicBezTo>
                    <a:pt x="484" y="1"/>
                    <a:pt x="483" y="1"/>
                    <a:pt x="482" y="1"/>
                  </a:cubicBezTo>
                  <a:cubicBezTo>
                    <a:pt x="483" y="2"/>
                    <a:pt x="483" y="2"/>
                    <a:pt x="483" y="2"/>
                  </a:cubicBezTo>
                  <a:cubicBezTo>
                    <a:pt x="482" y="1"/>
                    <a:pt x="482" y="1"/>
                    <a:pt x="482" y="1"/>
                  </a:cubicBezTo>
                  <a:cubicBezTo>
                    <a:pt x="481" y="2"/>
                    <a:pt x="482" y="2"/>
                    <a:pt x="481" y="3"/>
                  </a:cubicBezTo>
                  <a:cubicBezTo>
                    <a:pt x="479" y="2"/>
                    <a:pt x="477" y="3"/>
                    <a:pt x="477" y="2"/>
                  </a:cubicBezTo>
                  <a:cubicBezTo>
                    <a:pt x="480" y="3"/>
                    <a:pt x="476" y="1"/>
                    <a:pt x="479" y="1"/>
                  </a:cubicBezTo>
                  <a:cubicBezTo>
                    <a:pt x="479" y="1"/>
                    <a:pt x="478" y="1"/>
                    <a:pt x="477" y="1"/>
                  </a:cubicBezTo>
                  <a:cubicBezTo>
                    <a:pt x="477" y="1"/>
                    <a:pt x="477" y="1"/>
                    <a:pt x="478" y="1"/>
                  </a:cubicBezTo>
                  <a:cubicBezTo>
                    <a:pt x="474" y="0"/>
                    <a:pt x="476" y="2"/>
                    <a:pt x="473" y="2"/>
                  </a:cubicBezTo>
                  <a:cubicBezTo>
                    <a:pt x="473" y="1"/>
                    <a:pt x="472" y="1"/>
                    <a:pt x="471" y="1"/>
                  </a:cubicBezTo>
                  <a:cubicBezTo>
                    <a:pt x="473" y="1"/>
                    <a:pt x="472" y="2"/>
                    <a:pt x="471" y="2"/>
                  </a:cubicBezTo>
                  <a:cubicBezTo>
                    <a:pt x="468" y="2"/>
                    <a:pt x="468" y="3"/>
                    <a:pt x="467" y="3"/>
                  </a:cubicBezTo>
                  <a:cubicBezTo>
                    <a:pt x="468" y="3"/>
                    <a:pt x="468" y="3"/>
                    <a:pt x="468" y="3"/>
                  </a:cubicBezTo>
                  <a:cubicBezTo>
                    <a:pt x="468" y="3"/>
                    <a:pt x="467" y="3"/>
                    <a:pt x="465" y="3"/>
                  </a:cubicBezTo>
                  <a:cubicBezTo>
                    <a:pt x="465" y="3"/>
                    <a:pt x="467" y="3"/>
                    <a:pt x="466" y="3"/>
                  </a:cubicBezTo>
                  <a:cubicBezTo>
                    <a:pt x="464" y="4"/>
                    <a:pt x="462" y="2"/>
                    <a:pt x="460" y="3"/>
                  </a:cubicBezTo>
                  <a:cubicBezTo>
                    <a:pt x="458" y="2"/>
                    <a:pt x="460" y="2"/>
                    <a:pt x="459" y="1"/>
                  </a:cubicBezTo>
                  <a:cubicBezTo>
                    <a:pt x="456" y="2"/>
                    <a:pt x="456" y="1"/>
                    <a:pt x="453" y="1"/>
                  </a:cubicBezTo>
                  <a:cubicBezTo>
                    <a:pt x="454" y="2"/>
                    <a:pt x="454" y="2"/>
                    <a:pt x="452" y="2"/>
                  </a:cubicBezTo>
                  <a:cubicBezTo>
                    <a:pt x="456" y="2"/>
                    <a:pt x="456" y="2"/>
                    <a:pt x="456" y="2"/>
                  </a:cubicBezTo>
                  <a:cubicBezTo>
                    <a:pt x="453" y="3"/>
                    <a:pt x="453" y="3"/>
                    <a:pt x="453" y="3"/>
                  </a:cubicBezTo>
                  <a:cubicBezTo>
                    <a:pt x="455" y="3"/>
                    <a:pt x="456" y="2"/>
                    <a:pt x="457" y="3"/>
                  </a:cubicBezTo>
                  <a:cubicBezTo>
                    <a:pt x="456" y="3"/>
                    <a:pt x="456" y="3"/>
                    <a:pt x="457" y="3"/>
                  </a:cubicBezTo>
                  <a:cubicBezTo>
                    <a:pt x="455" y="3"/>
                    <a:pt x="453" y="4"/>
                    <a:pt x="450" y="3"/>
                  </a:cubicBezTo>
                  <a:cubicBezTo>
                    <a:pt x="451" y="2"/>
                    <a:pt x="451" y="2"/>
                    <a:pt x="451" y="2"/>
                  </a:cubicBezTo>
                  <a:cubicBezTo>
                    <a:pt x="447" y="1"/>
                    <a:pt x="445" y="3"/>
                    <a:pt x="440" y="2"/>
                  </a:cubicBezTo>
                  <a:cubicBezTo>
                    <a:pt x="442" y="3"/>
                    <a:pt x="442" y="3"/>
                    <a:pt x="442" y="3"/>
                  </a:cubicBezTo>
                  <a:cubicBezTo>
                    <a:pt x="441" y="3"/>
                    <a:pt x="439" y="3"/>
                    <a:pt x="437" y="3"/>
                  </a:cubicBezTo>
                  <a:cubicBezTo>
                    <a:pt x="438" y="2"/>
                    <a:pt x="437" y="2"/>
                    <a:pt x="436" y="2"/>
                  </a:cubicBezTo>
                  <a:cubicBezTo>
                    <a:pt x="436" y="2"/>
                    <a:pt x="433" y="2"/>
                    <a:pt x="432" y="3"/>
                  </a:cubicBezTo>
                  <a:cubicBezTo>
                    <a:pt x="431" y="2"/>
                    <a:pt x="431" y="2"/>
                    <a:pt x="431" y="2"/>
                  </a:cubicBezTo>
                  <a:cubicBezTo>
                    <a:pt x="427" y="2"/>
                    <a:pt x="426" y="4"/>
                    <a:pt x="423" y="3"/>
                  </a:cubicBezTo>
                  <a:cubicBezTo>
                    <a:pt x="424" y="3"/>
                    <a:pt x="423" y="3"/>
                    <a:pt x="425" y="2"/>
                  </a:cubicBezTo>
                  <a:cubicBezTo>
                    <a:pt x="424" y="2"/>
                    <a:pt x="423" y="2"/>
                    <a:pt x="423" y="2"/>
                  </a:cubicBezTo>
                  <a:cubicBezTo>
                    <a:pt x="422" y="2"/>
                    <a:pt x="420" y="3"/>
                    <a:pt x="418" y="3"/>
                  </a:cubicBezTo>
                  <a:cubicBezTo>
                    <a:pt x="418" y="3"/>
                    <a:pt x="418" y="3"/>
                    <a:pt x="417" y="3"/>
                  </a:cubicBezTo>
                  <a:cubicBezTo>
                    <a:pt x="416" y="3"/>
                    <a:pt x="417" y="3"/>
                    <a:pt x="417" y="3"/>
                  </a:cubicBezTo>
                  <a:cubicBezTo>
                    <a:pt x="417" y="3"/>
                    <a:pt x="415" y="3"/>
                    <a:pt x="416" y="4"/>
                  </a:cubicBezTo>
                  <a:cubicBezTo>
                    <a:pt x="412" y="2"/>
                    <a:pt x="406" y="4"/>
                    <a:pt x="403" y="3"/>
                  </a:cubicBezTo>
                  <a:cubicBezTo>
                    <a:pt x="400" y="3"/>
                    <a:pt x="397" y="3"/>
                    <a:pt x="395" y="3"/>
                  </a:cubicBezTo>
                  <a:cubicBezTo>
                    <a:pt x="395" y="3"/>
                    <a:pt x="395" y="3"/>
                    <a:pt x="396" y="3"/>
                  </a:cubicBezTo>
                  <a:cubicBezTo>
                    <a:pt x="392" y="2"/>
                    <a:pt x="394" y="4"/>
                    <a:pt x="390" y="4"/>
                  </a:cubicBezTo>
                  <a:cubicBezTo>
                    <a:pt x="388" y="3"/>
                    <a:pt x="392" y="3"/>
                    <a:pt x="391" y="3"/>
                  </a:cubicBezTo>
                  <a:cubicBezTo>
                    <a:pt x="390" y="1"/>
                    <a:pt x="387" y="3"/>
                    <a:pt x="384" y="2"/>
                  </a:cubicBezTo>
                  <a:cubicBezTo>
                    <a:pt x="385" y="2"/>
                    <a:pt x="385" y="2"/>
                    <a:pt x="385" y="2"/>
                  </a:cubicBezTo>
                  <a:cubicBezTo>
                    <a:pt x="383" y="2"/>
                    <a:pt x="380" y="3"/>
                    <a:pt x="377" y="3"/>
                  </a:cubicBezTo>
                  <a:cubicBezTo>
                    <a:pt x="377" y="3"/>
                    <a:pt x="378" y="3"/>
                    <a:pt x="377" y="2"/>
                  </a:cubicBezTo>
                  <a:cubicBezTo>
                    <a:pt x="375" y="3"/>
                    <a:pt x="372" y="4"/>
                    <a:pt x="369" y="4"/>
                  </a:cubicBezTo>
                  <a:cubicBezTo>
                    <a:pt x="370" y="3"/>
                    <a:pt x="370" y="4"/>
                    <a:pt x="369" y="3"/>
                  </a:cubicBezTo>
                  <a:cubicBezTo>
                    <a:pt x="368" y="3"/>
                    <a:pt x="370" y="4"/>
                    <a:pt x="367" y="4"/>
                  </a:cubicBezTo>
                  <a:cubicBezTo>
                    <a:pt x="366" y="4"/>
                    <a:pt x="365" y="3"/>
                    <a:pt x="364" y="3"/>
                  </a:cubicBezTo>
                  <a:cubicBezTo>
                    <a:pt x="367" y="3"/>
                    <a:pt x="367" y="3"/>
                    <a:pt x="367" y="3"/>
                  </a:cubicBezTo>
                  <a:cubicBezTo>
                    <a:pt x="366" y="2"/>
                    <a:pt x="364" y="3"/>
                    <a:pt x="362" y="3"/>
                  </a:cubicBezTo>
                  <a:cubicBezTo>
                    <a:pt x="363" y="2"/>
                    <a:pt x="363" y="2"/>
                    <a:pt x="363" y="2"/>
                  </a:cubicBezTo>
                  <a:cubicBezTo>
                    <a:pt x="359" y="2"/>
                    <a:pt x="359" y="3"/>
                    <a:pt x="355" y="3"/>
                  </a:cubicBezTo>
                  <a:cubicBezTo>
                    <a:pt x="355" y="4"/>
                    <a:pt x="355" y="4"/>
                    <a:pt x="355" y="4"/>
                  </a:cubicBezTo>
                  <a:cubicBezTo>
                    <a:pt x="353" y="5"/>
                    <a:pt x="353" y="3"/>
                    <a:pt x="351" y="4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49" y="3"/>
                    <a:pt x="346" y="4"/>
                    <a:pt x="343" y="4"/>
                  </a:cubicBezTo>
                  <a:cubicBezTo>
                    <a:pt x="344" y="3"/>
                    <a:pt x="347" y="3"/>
                    <a:pt x="349" y="2"/>
                  </a:cubicBezTo>
                  <a:cubicBezTo>
                    <a:pt x="348" y="2"/>
                    <a:pt x="344" y="2"/>
                    <a:pt x="344" y="3"/>
                  </a:cubicBezTo>
                  <a:cubicBezTo>
                    <a:pt x="344" y="3"/>
                    <a:pt x="345" y="2"/>
                    <a:pt x="346" y="3"/>
                  </a:cubicBezTo>
                  <a:cubicBezTo>
                    <a:pt x="344" y="3"/>
                    <a:pt x="342" y="4"/>
                    <a:pt x="339" y="4"/>
                  </a:cubicBezTo>
                  <a:cubicBezTo>
                    <a:pt x="339" y="2"/>
                    <a:pt x="331" y="3"/>
                    <a:pt x="329" y="2"/>
                  </a:cubicBezTo>
                  <a:cubicBezTo>
                    <a:pt x="324" y="3"/>
                    <a:pt x="319" y="1"/>
                    <a:pt x="314" y="2"/>
                  </a:cubicBezTo>
                  <a:cubicBezTo>
                    <a:pt x="316" y="3"/>
                    <a:pt x="312" y="2"/>
                    <a:pt x="312" y="3"/>
                  </a:cubicBezTo>
                  <a:cubicBezTo>
                    <a:pt x="311" y="3"/>
                    <a:pt x="310" y="3"/>
                    <a:pt x="310" y="3"/>
                  </a:cubicBezTo>
                  <a:cubicBezTo>
                    <a:pt x="306" y="2"/>
                    <a:pt x="306" y="2"/>
                    <a:pt x="306" y="2"/>
                  </a:cubicBezTo>
                  <a:cubicBezTo>
                    <a:pt x="305" y="2"/>
                    <a:pt x="307" y="2"/>
                    <a:pt x="307" y="1"/>
                  </a:cubicBezTo>
                  <a:cubicBezTo>
                    <a:pt x="304" y="1"/>
                    <a:pt x="306" y="1"/>
                    <a:pt x="304" y="0"/>
                  </a:cubicBezTo>
                  <a:cubicBezTo>
                    <a:pt x="304" y="1"/>
                    <a:pt x="303" y="1"/>
                    <a:pt x="301" y="1"/>
                  </a:cubicBezTo>
                  <a:cubicBezTo>
                    <a:pt x="304" y="2"/>
                    <a:pt x="304" y="2"/>
                    <a:pt x="304" y="2"/>
                  </a:cubicBezTo>
                  <a:cubicBezTo>
                    <a:pt x="300" y="3"/>
                    <a:pt x="300" y="0"/>
                    <a:pt x="29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5" y="1"/>
                    <a:pt x="289" y="1"/>
                    <a:pt x="287" y="2"/>
                  </a:cubicBezTo>
                  <a:cubicBezTo>
                    <a:pt x="287" y="2"/>
                    <a:pt x="286" y="1"/>
                    <a:pt x="287" y="1"/>
                  </a:cubicBezTo>
                  <a:cubicBezTo>
                    <a:pt x="282" y="1"/>
                    <a:pt x="276" y="3"/>
                    <a:pt x="272" y="2"/>
                  </a:cubicBezTo>
                  <a:cubicBezTo>
                    <a:pt x="272" y="1"/>
                    <a:pt x="272" y="1"/>
                    <a:pt x="272" y="1"/>
                  </a:cubicBezTo>
                  <a:cubicBezTo>
                    <a:pt x="271" y="2"/>
                    <a:pt x="271" y="2"/>
                    <a:pt x="269" y="2"/>
                  </a:cubicBezTo>
                  <a:cubicBezTo>
                    <a:pt x="269" y="2"/>
                    <a:pt x="270" y="1"/>
                    <a:pt x="269" y="1"/>
                  </a:cubicBezTo>
                  <a:cubicBezTo>
                    <a:pt x="269" y="2"/>
                    <a:pt x="267" y="2"/>
                    <a:pt x="265" y="2"/>
                  </a:cubicBezTo>
                  <a:cubicBezTo>
                    <a:pt x="267" y="1"/>
                    <a:pt x="267" y="1"/>
                    <a:pt x="267" y="1"/>
                  </a:cubicBezTo>
                  <a:cubicBezTo>
                    <a:pt x="262" y="1"/>
                    <a:pt x="259" y="2"/>
                    <a:pt x="255" y="3"/>
                  </a:cubicBezTo>
                  <a:cubicBezTo>
                    <a:pt x="255" y="2"/>
                    <a:pt x="251" y="1"/>
                    <a:pt x="249" y="1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43" y="1"/>
                    <a:pt x="239" y="2"/>
                    <a:pt x="234" y="2"/>
                  </a:cubicBezTo>
                  <a:cubicBezTo>
                    <a:pt x="230" y="1"/>
                    <a:pt x="222" y="2"/>
                    <a:pt x="217" y="1"/>
                  </a:cubicBezTo>
                  <a:cubicBezTo>
                    <a:pt x="218" y="1"/>
                    <a:pt x="217" y="2"/>
                    <a:pt x="216" y="2"/>
                  </a:cubicBezTo>
                  <a:cubicBezTo>
                    <a:pt x="214" y="2"/>
                    <a:pt x="212" y="3"/>
                    <a:pt x="212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2" y="1"/>
                    <a:pt x="209" y="1"/>
                    <a:pt x="207" y="1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2" y="0"/>
                    <a:pt x="193" y="3"/>
                    <a:pt x="190" y="1"/>
                  </a:cubicBezTo>
                  <a:cubicBezTo>
                    <a:pt x="189" y="2"/>
                    <a:pt x="187" y="2"/>
                    <a:pt x="186" y="2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83" y="1"/>
                    <a:pt x="181" y="1"/>
                    <a:pt x="176" y="1"/>
                  </a:cubicBezTo>
                  <a:cubicBezTo>
                    <a:pt x="177" y="1"/>
                    <a:pt x="177" y="1"/>
                    <a:pt x="177" y="1"/>
                  </a:cubicBezTo>
                  <a:cubicBezTo>
                    <a:pt x="175" y="1"/>
                    <a:pt x="174" y="3"/>
                    <a:pt x="172" y="3"/>
                  </a:cubicBezTo>
                  <a:cubicBezTo>
                    <a:pt x="171" y="2"/>
                    <a:pt x="171" y="2"/>
                    <a:pt x="171" y="2"/>
                  </a:cubicBezTo>
                  <a:cubicBezTo>
                    <a:pt x="167" y="2"/>
                    <a:pt x="162" y="1"/>
                    <a:pt x="158" y="2"/>
                  </a:cubicBezTo>
                  <a:cubicBezTo>
                    <a:pt x="158" y="2"/>
                    <a:pt x="158" y="1"/>
                    <a:pt x="159" y="1"/>
                  </a:cubicBezTo>
                  <a:cubicBezTo>
                    <a:pt x="157" y="1"/>
                    <a:pt x="151" y="0"/>
                    <a:pt x="152" y="2"/>
                  </a:cubicBezTo>
                  <a:cubicBezTo>
                    <a:pt x="152" y="1"/>
                    <a:pt x="148" y="2"/>
                    <a:pt x="145" y="2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4" y="3"/>
                    <a:pt x="144" y="3"/>
                    <a:pt x="141" y="3"/>
                  </a:cubicBezTo>
                  <a:cubicBezTo>
                    <a:pt x="140" y="3"/>
                    <a:pt x="140" y="3"/>
                    <a:pt x="141" y="3"/>
                  </a:cubicBezTo>
                  <a:cubicBezTo>
                    <a:pt x="139" y="2"/>
                    <a:pt x="139" y="3"/>
                    <a:pt x="137" y="3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5" y="2"/>
                    <a:pt x="136" y="3"/>
                    <a:pt x="134" y="3"/>
                  </a:cubicBezTo>
                  <a:cubicBezTo>
                    <a:pt x="133" y="4"/>
                    <a:pt x="130" y="3"/>
                    <a:pt x="130" y="2"/>
                  </a:cubicBezTo>
                  <a:cubicBezTo>
                    <a:pt x="130" y="3"/>
                    <a:pt x="128" y="3"/>
                    <a:pt x="127" y="3"/>
                  </a:cubicBezTo>
                  <a:cubicBezTo>
                    <a:pt x="127" y="3"/>
                    <a:pt x="127" y="3"/>
                    <a:pt x="128" y="3"/>
                  </a:cubicBezTo>
                  <a:cubicBezTo>
                    <a:pt x="124" y="2"/>
                    <a:pt x="122" y="4"/>
                    <a:pt x="119" y="3"/>
                  </a:cubicBezTo>
                  <a:cubicBezTo>
                    <a:pt x="119" y="3"/>
                    <a:pt x="119" y="2"/>
                    <a:pt x="119" y="2"/>
                  </a:cubicBezTo>
                  <a:cubicBezTo>
                    <a:pt x="122" y="2"/>
                    <a:pt x="124" y="2"/>
                    <a:pt x="124" y="3"/>
                  </a:cubicBezTo>
                  <a:cubicBezTo>
                    <a:pt x="124" y="2"/>
                    <a:pt x="122" y="2"/>
                    <a:pt x="124" y="1"/>
                  </a:cubicBezTo>
                  <a:cubicBezTo>
                    <a:pt x="122" y="1"/>
                    <a:pt x="118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3" y="2"/>
                    <a:pt x="113" y="2"/>
                  </a:cubicBezTo>
                  <a:cubicBezTo>
                    <a:pt x="112" y="1"/>
                    <a:pt x="110" y="1"/>
                    <a:pt x="109" y="1"/>
                  </a:cubicBezTo>
                  <a:cubicBezTo>
                    <a:pt x="109" y="2"/>
                    <a:pt x="107" y="2"/>
                    <a:pt x="109" y="3"/>
                  </a:cubicBezTo>
                  <a:cubicBezTo>
                    <a:pt x="108" y="3"/>
                    <a:pt x="109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1" y="2"/>
                    <a:pt x="112" y="2"/>
                    <a:pt x="113" y="2"/>
                  </a:cubicBezTo>
                  <a:cubicBezTo>
                    <a:pt x="112" y="3"/>
                    <a:pt x="111" y="3"/>
                    <a:pt x="110" y="3"/>
                  </a:cubicBezTo>
                  <a:cubicBezTo>
                    <a:pt x="109" y="3"/>
                    <a:pt x="109" y="4"/>
                    <a:pt x="108" y="4"/>
                  </a:cubicBezTo>
                  <a:cubicBezTo>
                    <a:pt x="107" y="3"/>
                    <a:pt x="103" y="2"/>
                    <a:pt x="103" y="2"/>
                  </a:cubicBezTo>
                  <a:cubicBezTo>
                    <a:pt x="99" y="2"/>
                    <a:pt x="94" y="2"/>
                    <a:pt x="92" y="3"/>
                  </a:cubicBezTo>
                  <a:cubicBezTo>
                    <a:pt x="91" y="4"/>
                    <a:pt x="91" y="3"/>
                    <a:pt x="90" y="3"/>
                  </a:cubicBezTo>
                  <a:cubicBezTo>
                    <a:pt x="91" y="3"/>
                    <a:pt x="92" y="3"/>
                    <a:pt x="92" y="2"/>
                  </a:cubicBezTo>
                  <a:cubicBezTo>
                    <a:pt x="90" y="3"/>
                    <a:pt x="86" y="3"/>
                    <a:pt x="85" y="4"/>
                  </a:cubicBezTo>
                  <a:cubicBezTo>
                    <a:pt x="83" y="3"/>
                    <a:pt x="87" y="3"/>
                    <a:pt x="83" y="3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77" y="1"/>
                    <a:pt x="72" y="5"/>
                    <a:pt x="65" y="3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7" y="2"/>
                    <a:pt x="47" y="4"/>
                    <a:pt x="38" y="3"/>
                  </a:cubicBezTo>
                  <a:cubicBezTo>
                    <a:pt x="36" y="2"/>
                    <a:pt x="35" y="3"/>
                    <a:pt x="34" y="4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27" y="4"/>
                    <a:pt x="24" y="2"/>
                    <a:pt x="20" y="3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5" y="4"/>
                    <a:pt x="15" y="3"/>
                  </a:cubicBezTo>
                  <a:cubicBezTo>
                    <a:pt x="15" y="3"/>
                    <a:pt x="15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7" y="3"/>
                    <a:pt x="10" y="2"/>
                    <a:pt x="6" y="2"/>
                  </a:cubicBezTo>
                  <a:cubicBezTo>
                    <a:pt x="4" y="2"/>
                    <a:pt x="1" y="3"/>
                    <a:pt x="1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7"/>
                    <a:pt x="4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8"/>
                    <a:pt x="7" y="8"/>
                    <a:pt x="8" y="7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1" y="8"/>
                    <a:pt x="13" y="8"/>
                  </a:cubicBezTo>
                  <a:cubicBezTo>
                    <a:pt x="14" y="8"/>
                    <a:pt x="12" y="7"/>
                    <a:pt x="14" y="7"/>
                  </a:cubicBezTo>
                  <a:cubicBezTo>
                    <a:pt x="15" y="7"/>
                    <a:pt x="15" y="8"/>
                    <a:pt x="16" y="7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7" y="8"/>
                    <a:pt x="19" y="8"/>
                    <a:pt x="20" y="7"/>
                  </a:cubicBezTo>
                  <a:cubicBezTo>
                    <a:pt x="21" y="8"/>
                    <a:pt x="24" y="7"/>
                    <a:pt x="24" y="8"/>
                  </a:cubicBezTo>
                  <a:cubicBezTo>
                    <a:pt x="25" y="8"/>
                    <a:pt x="27" y="7"/>
                    <a:pt x="28" y="7"/>
                  </a:cubicBezTo>
                  <a:cubicBezTo>
                    <a:pt x="25" y="9"/>
                    <a:pt x="32" y="7"/>
                    <a:pt x="32" y="9"/>
                  </a:cubicBezTo>
                  <a:cubicBezTo>
                    <a:pt x="34" y="7"/>
                    <a:pt x="38" y="8"/>
                    <a:pt x="41" y="7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42" y="8"/>
                    <a:pt x="42" y="8"/>
                    <a:pt x="43" y="8"/>
                  </a:cubicBezTo>
                  <a:cubicBezTo>
                    <a:pt x="44" y="7"/>
                    <a:pt x="46" y="7"/>
                    <a:pt x="48" y="6"/>
                  </a:cubicBezTo>
                  <a:cubicBezTo>
                    <a:pt x="50" y="7"/>
                    <a:pt x="46" y="8"/>
                    <a:pt x="47" y="9"/>
                  </a:cubicBezTo>
                  <a:cubicBezTo>
                    <a:pt x="47" y="8"/>
                    <a:pt x="51" y="8"/>
                    <a:pt x="50" y="7"/>
                  </a:cubicBezTo>
                  <a:cubicBezTo>
                    <a:pt x="52" y="8"/>
                    <a:pt x="51" y="7"/>
                    <a:pt x="52" y="8"/>
                  </a:cubicBezTo>
                  <a:cubicBezTo>
                    <a:pt x="52" y="7"/>
                    <a:pt x="54" y="8"/>
                    <a:pt x="55" y="7"/>
                  </a:cubicBezTo>
                  <a:cubicBezTo>
                    <a:pt x="57" y="8"/>
                    <a:pt x="56" y="8"/>
                    <a:pt x="58" y="8"/>
                  </a:cubicBezTo>
                  <a:cubicBezTo>
                    <a:pt x="59" y="8"/>
                    <a:pt x="57" y="9"/>
                    <a:pt x="57" y="9"/>
                  </a:cubicBezTo>
                  <a:close/>
                  <a:moveTo>
                    <a:pt x="117" y="7"/>
                  </a:moveTo>
                  <a:cubicBezTo>
                    <a:pt x="117" y="7"/>
                    <a:pt x="117" y="7"/>
                    <a:pt x="117" y="7"/>
                  </a:cubicBezTo>
                  <a:cubicBezTo>
                    <a:pt x="116" y="7"/>
                    <a:pt x="116" y="7"/>
                    <a:pt x="115" y="7"/>
                  </a:cubicBezTo>
                  <a:cubicBezTo>
                    <a:pt x="116" y="7"/>
                    <a:pt x="116" y="7"/>
                    <a:pt x="117" y="7"/>
                  </a:cubicBezTo>
                  <a:close/>
                  <a:moveTo>
                    <a:pt x="122" y="7"/>
                  </a:moveTo>
                  <a:cubicBezTo>
                    <a:pt x="121" y="7"/>
                    <a:pt x="120" y="7"/>
                    <a:pt x="120" y="7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1" y="6"/>
                    <a:pt x="122" y="7"/>
                  </a:cubicBezTo>
                  <a:close/>
                  <a:moveTo>
                    <a:pt x="111" y="1"/>
                  </a:moveTo>
                  <a:cubicBezTo>
                    <a:pt x="112" y="1"/>
                    <a:pt x="112" y="2"/>
                    <a:pt x="112" y="2"/>
                  </a:cubicBezTo>
                  <a:cubicBezTo>
                    <a:pt x="112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0" name="Freeform 199"/>
            <p:cNvSpPr>
              <a:spLocks/>
            </p:cNvSpPr>
            <p:nvPr/>
          </p:nvSpPr>
          <p:spPr bwMode="auto">
            <a:xfrm>
              <a:off x="2043113" y="4767263"/>
              <a:ext cx="11113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1" name="Freeform 200"/>
            <p:cNvSpPr>
              <a:spLocks/>
            </p:cNvSpPr>
            <p:nvPr/>
          </p:nvSpPr>
          <p:spPr bwMode="auto">
            <a:xfrm>
              <a:off x="718026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2" name="Rectangle 201"/>
            <p:cNvSpPr>
              <a:spLocks noChangeArrowheads="1"/>
            </p:cNvSpPr>
            <p:nvPr/>
          </p:nvSpPr>
          <p:spPr bwMode="auto">
            <a:xfrm>
              <a:off x="2967038" y="4835526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3" name="Freeform 202"/>
            <p:cNvSpPr>
              <a:spLocks/>
            </p:cNvSpPr>
            <p:nvPr/>
          </p:nvSpPr>
          <p:spPr bwMode="auto">
            <a:xfrm>
              <a:off x="7485063" y="4813301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4" name="Freeform 203"/>
            <p:cNvSpPr>
              <a:spLocks/>
            </p:cNvSpPr>
            <p:nvPr/>
          </p:nvSpPr>
          <p:spPr bwMode="auto">
            <a:xfrm>
              <a:off x="7620000" y="4813301"/>
              <a:ext cx="22225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5" name="Freeform 204"/>
            <p:cNvSpPr>
              <a:spLocks/>
            </p:cNvSpPr>
            <p:nvPr/>
          </p:nvSpPr>
          <p:spPr bwMode="auto">
            <a:xfrm>
              <a:off x="7732713" y="4813301"/>
              <a:ext cx="0" cy="11113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6" name="Freeform 205"/>
            <p:cNvSpPr>
              <a:spLocks/>
            </p:cNvSpPr>
            <p:nvPr/>
          </p:nvSpPr>
          <p:spPr bwMode="auto">
            <a:xfrm>
              <a:off x="6064250" y="4835526"/>
              <a:ext cx="23813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7" name="Freeform 206"/>
            <p:cNvSpPr>
              <a:spLocks/>
            </p:cNvSpPr>
            <p:nvPr/>
          </p:nvSpPr>
          <p:spPr bwMode="auto">
            <a:xfrm>
              <a:off x="6561138" y="4813301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8" name="Freeform 207"/>
            <p:cNvSpPr>
              <a:spLocks/>
            </p:cNvSpPr>
            <p:nvPr/>
          </p:nvSpPr>
          <p:spPr bwMode="auto">
            <a:xfrm>
              <a:off x="553561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9" name="Freeform 208"/>
            <p:cNvSpPr>
              <a:spLocks/>
            </p:cNvSpPr>
            <p:nvPr/>
          </p:nvSpPr>
          <p:spPr bwMode="auto">
            <a:xfrm>
              <a:off x="6538913" y="4813301"/>
              <a:ext cx="22225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0" name="Freeform 209"/>
            <p:cNvSpPr>
              <a:spLocks/>
            </p:cNvSpPr>
            <p:nvPr/>
          </p:nvSpPr>
          <p:spPr bwMode="auto">
            <a:xfrm>
              <a:off x="8172450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1" name="Freeform 210"/>
            <p:cNvSpPr>
              <a:spLocks/>
            </p:cNvSpPr>
            <p:nvPr/>
          </p:nvSpPr>
          <p:spPr bwMode="auto">
            <a:xfrm>
              <a:off x="81835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2" name="Freeform 211"/>
            <p:cNvSpPr>
              <a:spLocks/>
            </p:cNvSpPr>
            <p:nvPr/>
          </p:nvSpPr>
          <p:spPr bwMode="auto">
            <a:xfrm>
              <a:off x="8183563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3" name="Freeform 212"/>
            <p:cNvSpPr>
              <a:spLocks/>
            </p:cNvSpPr>
            <p:nvPr/>
          </p:nvSpPr>
          <p:spPr bwMode="auto">
            <a:xfrm>
              <a:off x="803751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4" name="Freeform 213"/>
            <p:cNvSpPr>
              <a:spLocks/>
            </p:cNvSpPr>
            <p:nvPr/>
          </p:nvSpPr>
          <p:spPr bwMode="auto">
            <a:xfrm>
              <a:off x="8002588" y="4813301"/>
              <a:ext cx="34925" cy="11113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3 w 3"/>
                <a:gd name="T5" fmla="*/ 1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5" name="Freeform 214"/>
            <p:cNvSpPr>
              <a:spLocks/>
            </p:cNvSpPr>
            <p:nvPr/>
          </p:nvSpPr>
          <p:spPr bwMode="auto">
            <a:xfrm>
              <a:off x="7812088" y="4767263"/>
              <a:ext cx="55563" cy="22225"/>
            </a:xfrm>
            <a:custGeom>
              <a:avLst/>
              <a:gdLst>
                <a:gd name="T0" fmla="*/ 1 w 5"/>
                <a:gd name="T1" fmla="*/ 1 h 2"/>
                <a:gd name="T2" fmla="*/ 4 w 5"/>
                <a:gd name="T3" fmla="*/ 2 h 2"/>
                <a:gd name="T4" fmla="*/ 4 w 5"/>
                <a:gd name="T5" fmla="*/ 1 h 2"/>
                <a:gd name="T6" fmla="*/ 1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4" y="1"/>
                  </a:cubicBezTo>
                  <a:cubicBezTo>
                    <a:pt x="0" y="0"/>
                    <a:pt x="5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6" name="Freeform 215"/>
            <p:cNvSpPr>
              <a:spLocks/>
            </p:cNvSpPr>
            <p:nvPr/>
          </p:nvSpPr>
          <p:spPr bwMode="auto">
            <a:xfrm>
              <a:off x="7699375" y="4767263"/>
              <a:ext cx="33338" cy="11113"/>
            </a:xfrm>
            <a:custGeom>
              <a:avLst/>
              <a:gdLst>
                <a:gd name="T0" fmla="*/ 1 w 3"/>
                <a:gd name="T1" fmla="*/ 1 h 1"/>
                <a:gd name="T2" fmla="*/ 2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1"/>
                    <a:pt x="1" y="1"/>
                    <a:pt x="2" y="0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7" name="Freeform 216"/>
            <p:cNvSpPr>
              <a:spLocks/>
            </p:cNvSpPr>
            <p:nvPr/>
          </p:nvSpPr>
          <p:spPr bwMode="auto">
            <a:xfrm>
              <a:off x="6921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8" name="Freeform 217"/>
            <p:cNvSpPr>
              <a:spLocks/>
            </p:cNvSpPr>
            <p:nvPr/>
          </p:nvSpPr>
          <p:spPr bwMode="auto">
            <a:xfrm>
              <a:off x="6786563" y="4813301"/>
              <a:ext cx="22225" cy="11113"/>
            </a:xfrm>
            <a:custGeom>
              <a:avLst/>
              <a:gdLst>
                <a:gd name="T0" fmla="*/ 0 w 14"/>
                <a:gd name="T1" fmla="*/ 7 h 7"/>
                <a:gd name="T2" fmla="*/ 7 w 14"/>
                <a:gd name="T3" fmla="*/ 7 h 7"/>
                <a:gd name="T4" fmla="*/ 14 w 14"/>
                <a:gd name="T5" fmla="*/ 0 h 7"/>
                <a:gd name="T6" fmla="*/ 0 w 1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0" y="7"/>
                  </a:moveTo>
                  <a:lnTo>
                    <a:pt x="7" y="7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9" name="Freeform 218"/>
            <p:cNvSpPr>
              <a:spLocks/>
            </p:cNvSpPr>
            <p:nvPr/>
          </p:nvSpPr>
          <p:spPr bwMode="auto">
            <a:xfrm>
              <a:off x="6673850" y="4767263"/>
              <a:ext cx="33338" cy="0"/>
            </a:xfrm>
            <a:custGeom>
              <a:avLst/>
              <a:gdLst>
                <a:gd name="T0" fmla="*/ 14 w 21"/>
                <a:gd name="T1" fmla="*/ 21 w 21"/>
                <a:gd name="T2" fmla="*/ 0 w 21"/>
                <a:gd name="T3" fmla="*/ 14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1">
                  <a:moveTo>
                    <a:pt x="14" y="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0" name="Freeform 219"/>
            <p:cNvSpPr>
              <a:spLocks/>
            </p:cNvSpPr>
            <p:nvPr/>
          </p:nvSpPr>
          <p:spPr bwMode="auto">
            <a:xfrm>
              <a:off x="5389563" y="4767263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1" name="Freeform 220"/>
            <p:cNvSpPr>
              <a:spLocks/>
            </p:cNvSpPr>
            <p:nvPr/>
          </p:nvSpPr>
          <p:spPr bwMode="auto">
            <a:xfrm>
              <a:off x="4779963" y="4767263"/>
              <a:ext cx="34925" cy="11113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2" name="Freeform 221"/>
            <p:cNvSpPr>
              <a:spLocks/>
            </p:cNvSpPr>
            <p:nvPr/>
          </p:nvSpPr>
          <p:spPr bwMode="auto">
            <a:xfrm>
              <a:off x="3113088" y="4756151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129" name="Rectangle 128"/>
          <p:cNvSpPr/>
          <p:nvPr/>
        </p:nvSpPr>
        <p:spPr>
          <a:xfrm>
            <a:off x="403981" y="4811882"/>
            <a:ext cx="11068493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Sources: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Supermarkets and Grocery Stores – US Market research -</a:t>
            </a:r>
            <a:r>
              <a:rPr lang="en-US" sz="1000" dirty="0">
                <a:hlinkClick r:id="rId3"/>
              </a:rPr>
              <a:t> https://www.ibisworld.com/industry-trends/market-research-reports/retail-trade/food-beverage-stores/supermarkets-grocery-stores.html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Grocery Sales influenced by the Digital Along the Path to Purchase - </a:t>
            </a:r>
            <a:r>
              <a:rPr lang="en-US" sz="1000" dirty="0">
                <a:hlinkClick r:id="rId4"/>
              </a:rPr>
              <a:t>https://www2.deloitte.com/us/en/pages/about-deloitte/articles/press-releases/deloitte-survey-grocery-reaches-digital-tipping-point.html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Associations of supermarket accessibility with obesity and fruit and vegetable consumption in the conterminous United States - </a:t>
            </a:r>
            <a:r>
              <a:rPr lang="en-US" sz="1000" dirty="0">
                <a:hlinkClick r:id="rId5"/>
              </a:rPr>
              <a:t>https://ij-healthgeographics.biomedcentral.com/articles/10.1186/1476-072X-9-49</a:t>
            </a:r>
            <a:r>
              <a:rPr lang="en-US" sz="10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6"/>
              </a:rPr>
              <a:t>http://pro4ma.com/2018/03/29/data-driven-decision-making-is-fundamental-2/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7"/>
              </a:rPr>
              <a:t>https://www.amazon.com/Whole-Foods-Market-Inc/dp/B01IDLQKJM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BF7FD1-5428-4D9D-8451-76ECD87AB9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3981" y="1047750"/>
            <a:ext cx="4418908" cy="11428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5F6D68-8346-4759-B86E-A46D74B9580D}"/>
              </a:ext>
            </a:extLst>
          </p:cNvPr>
          <p:cNvSpPr txBox="1"/>
          <p:nvPr/>
        </p:nvSpPr>
        <p:spPr>
          <a:xfrm>
            <a:off x="1831078" y="3089346"/>
            <a:ext cx="1368361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SzPct val="100000"/>
            </a:pPr>
            <a:r>
              <a:rPr lang="en-US" sz="6000" strike="sngStrike" dirty="0"/>
              <a:t>PII</a:t>
            </a:r>
            <a:endParaRPr lang="en-US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BDEE2-F284-48E4-B973-688EB3C5D987}"/>
              </a:ext>
            </a:extLst>
          </p:cNvPr>
          <p:cNvSpPr txBox="1"/>
          <p:nvPr/>
        </p:nvSpPr>
        <p:spPr>
          <a:xfrm>
            <a:off x="3308415" y="3089346"/>
            <a:ext cx="1514474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SzPct val="100000"/>
            </a:pPr>
            <a:r>
              <a:rPr lang="en-US" sz="6000" strike="sngStrike" dirty="0"/>
              <a:t>PHI</a:t>
            </a:r>
            <a:endParaRPr lang="en-US" sz="6000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9E484EB8-E94B-48ED-A96C-3D2AB6D97E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2853" y="4037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D3CC557-EF04-461C-8D02-EBC5305F5C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6341" y="900291"/>
            <a:ext cx="358335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Calibri Light" panose="020F0302020204030204" pitchFamily="34" charset="0"/>
              </a:rPr>
              <a:t>DIABETES &amp; OBESITY RATE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60D9DAA7-4D2F-49FA-9799-BBDEFDAC5936}"/>
              </a:ext>
            </a:extLst>
          </p:cNvPr>
          <p:cNvSpPr/>
          <p:nvPr/>
        </p:nvSpPr>
        <p:spPr bwMode="gray">
          <a:xfrm>
            <a:off x="7833163" y="1253756"/>
            <a:ext cx="864987" cy="1062626"/>
          </a:xfrm>
          <a:prstGeom prst="downArrow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2A3B2379-6296-4137-BB1A-31418B7BD03F}"/>
              </a:ext>
            </a:extLst>
          </p:cNvPr>
          <p:cNvSpPr/>
          <p:nvPr/>
        </p:nvSpPr>
        <p:spPr bwMode="gray">
          <a:xfrm>
            <a:off x="7022159" y="2795179"/>
            <a:ext cx="904568" cy="1115325"/>
          </a:xfrm>
          <a:prstGeom prst="upArrow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68" name="Arrow: Up 67">
            <a:extLst>
              <a:ext uri="{FF2B5EF4-FFF2-40B4-BE49-F238E27FC236}">
                <a16:creationId xmlns:a16="http://schemas.microsoft.com/office/drawing/2014/main" id="{1F02B495-99F3-45A1-985A-664159A40424}"/>
              </a:ext>
            </a:extLst>
          </p:cNvPr>
          <p:cNvSpPr/>
          <p:nvPr/>
        </p:nvSpPr>
        <p:spPr bwMode="gray">
          <a:xfrm>
            <a:off x="9425799" y="2795179"/>
            <a:ext cx="904568" cy="1115325"/>
          </a:xfrm>
          <a:prstGeom prst="upArrow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5DD900-2CBA-4200-A8E9-70AAEF60C801}"/>
              </a:ext>
            </a:extLst>
          </p:cNvPr>
          <p:cNvSpPr txBox="1"/>
          <p:nvPr/>
        </p:nvSpPr>
        <p:spPr>
          <a:xfrm>
            <a:off x="7007127" y="4012676"/>
            <a:ext cx="1258529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SzPct val="100000"/>
            </a:pPr>
            <a:r>
              <a:rPr lang="en-US" sz="1600" dirty="0"/>
              <a:t>PROXIMITY TO KEY MARKETS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43DEC3-B714-4BB0-85AF-B09C6352CB6E}"/>
              </a:ext>
            </a:extLst>
          </p:cNvPr>
          <p:cNvSpPr txBox="1"/>
          <p:nvPr/>
        </p:nvSpPr>
        <p:spPr>
          <a:xfrm>
            <a:off x="9425799" y="4012676"/>
            <a:ext cx="1455174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SzPct val="100000"/>
            </a:pPr>
            <a:r>
              <a:rPr lang="en-US" sz="1600" dirty="0"/>
              <a:t>GROCERY STORE SUCCESS</a:t>
            </a:r>
          </a:p>
        </p:txBody>
      </p:sp>
      <p:sp>
        <p:nvSpPr>
          <p:cNvPr id="67" name="Arrow: Up 10">
            <a:extLst>
              <a:ext uri="{FF2B5EF4-FFF2-40B4-BE49-F238E27FC236}">
                <a16:creationId xmlns:a16="http://schemas.microsoft.com/office/drawing/2014/main" id="{2A3B2379-6296-4137-BB1A-31418B7BD03F}"/>
              </a:ext>
            </a:extLst>
          </p:cNvPr>
          <p:cNvSpPr/>
          <p:nvPr/>
        </p:nvSpPr>
        <p:spPr bwMode="gray">
          <a:xfrm>
            <a:off x="5517623" y="1047750"/>
            <a:ext cx="904568" cy="1115325"/>
          </a:xfrm>
          <a:prstGeom prst="upArrow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69" name="Rectangle 3">
            <a:extLst>
              <a:ext uri="{FF2B5EF4-FFF2-40B4-BE49-F238E27FC236}">
                <a16:creationId xmlns:a16="http://schemas.microsoft.com/office/drawing/2014/main" id="{6D3CC557-EF04-461C-8D02-EBC5305F5C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8843" y="2155134"/>
            <a:ext cx="358335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ACCESS TO STORES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cxnSp>
        <p:nvCxnSpPr>
          <p:cNvPr id="78" name="Straight Arrow Connector 77"/>
          <p:cNvCxnSpPr/>
          <p:nvPr/>
        </p:nvCxnSpPr>
        <p:spPr>
          <a:xfrm>
            <a:off x="8311305" y="3399922"/>
            <a:ext cx="713924" cy="914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6762921" y="1639162"/>
            <a:ext cx="713924" cy="9144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8311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1" animBg="1"/>
      <p:bldP spid="11" grpId="1" animBg="1"/>
      <p:bldP spid="68" grpId="0" animBg="1"/>
      <p:bldP spid="13" grpId="1"/>
      <p:bldP spid="15" grpId="0"/>
      <p:bldP spid="67" grpId="0" animBg="1"/>
      <p:bldP spid="6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 Placeholder 42"/>
          <p:cNvSpPr txBox="1">
            <a:spLocks/>
          </p:cNvSpPr>
          <p:nvPr/>
        </p:nvSpPr>
        <p:spPr>
          <a:xfrm>
            <a:off x="454600" y="370482"/>
            <a:ext cx="6271320" cy="490468"/>
          </a:xfrm>
          <a:prstGeom prst="rect">
            <a:avLst/>
          </a:prstGeom>
        </p:spPr>
        <p:txBody>
          <a:bodyPr anchor="t"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defTabSz="916777"/>
            <a:r>
              <a:rPr lang="en-US" sz="2400" b="1" kern="0" dirty="0">
                <a:solidFill>
                  <a:prstClr val="black"/>
                </a:solidFill>
                <a:ea typeface="Arial Unicode MS" charset="0"/>
                <a:cs typeface="Arial Unicode MS" charset="0"/>
              </a:rPr>
              <a:t>Client Opportunities for Deloitte</a:t>
            </a:r>
          </a:p>
        </p:txBody>
      </p:sp>
      <p:grpSp>
        <p:nvGrpSpPr>
          <p:cNvPr id="171" name="Group 170"/>
          <p:cNvGrpSpPr/>
          <p:nvPr/>
        </p:nvGrpSpPr>
        <p:grpSpPr>
          <a:xfrm>
            <a:off x="454600" y="777418"/>
            <a:ext cx="3247842" cy="83532"/>
            <a:chOff x="814388" y="4745038"/>
            <a:chExt cx="7493000" cy="112713"/>
          </a:xfrm>
          <a:solidFill>
            <a:srgbClr val="7F7F7F"/>
          </a:solidFill>
        </p:grpSpPr>
        <p:sp>
          <p:nvSpPr>
            <p:cNvPr id="172" name="Freeform 171"/>
            <p:cNvSpPr>
              <a:spLocks/>
            </p:cNvSpPr>
            <p:nvPr/>
          </p:nvSpPr>
          <p:spPr bwMode="auto">
            <a:xfrm>
              <a:off x="8285163" y="4813301"/>
              <a:ext cx="22225" cy="1111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3" name="Freeform 172"/>
            <p:cNvSpPr>
              <a:spLocks/>
            </p:cNvSpPr>
            <p:nvPr/>
          </p:nvSpPr>
          <p:spPr bwMode="auto">
            <a:xfrm>
              <a:off x="8205788" y="4802188"/>
              <a:ext cx="79375" cy="22225"/>
            </a:xfrm>
            <a:custGeom>
              <a:avLst/>
              <a:gdLst>
                <a:gd name="T0" fmla="*/ 2 w 7"/>
                <a:gd name="T1" fmla="*/ 0 h 2"/>
                <a:gd name="T2" fmla="*/ 0 w 7"/>
                <a:gd name="T3" fmla="*/ 2 h 2"/>
                <a:gd name="T4" fmla="*/ 3 w 7"/>
                <a:gd name="T5" fmla="*/ 0 h 2"/>
                <a:gd name="T6" fmla="*/ 5 w 7"/>
                <a:gd name="T7" fmla="*/ 1 h 2"/>
                <a:gd name="T8" fmla="*/ 7 w 7"/>
                <a:gd name="T9" fmla="*/ 1 h 2"/>
                <a:gd name="T10" fmla="*/ 2 w 7"/>
                <a:gd name="T11" fmla="*/ 0 h 2"/>
                <a:gd name="T12" fmla="*/ 2 w 7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4" name="Freeform 173"/>
            <p:cNvSpPr>
              <a:spLocks/>
            </p:cNvSpPr>
            <p:nvPr/>
          </p:nvSpPr>
          <p:spPr bwMode="auto">
            <a:xfrm>
              <a:off x="7169150" y="4778376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5" name="Freeform 174"/>
            <p:cNvSpPr>
              <a:spLocks/>
            </p:cNvSpPr>
            <p:nvPr/>
          </p:nvSpPr>
          <p:spPr bwMode="auto">
            <a:xfrm>
              <a:off x="6515100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6" name="Freeform 175"/>
            <p:cNvSpPr>
              <a:spLocks/>
            </p:cNvSpPr>
            <p:nvPr/>
          </p:nvSpPr>
          <p:spPr bwMode="auto">
            <a:xfrm>
              <a:off x="6402388" y="47672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7" name="Freeform 176"/>
            <p:cNvSpPr>
              <a:spLocks/>
            </p:cNvSpPr>
            <p:nvPr/>
          </p:nvSpPr>
          <p:spPr bwMode="auto">
            <a:xfrm>
              <a:off x="7146925" y="477837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8" name="Freeform 177"/>
            <p:cNvSpPr>
              <a:spLocks/>
            </p:cNvSpPr>
            <p:nvPr/>
          </p:nvSpPr>
          <p:spPr bwMode="auto">
            <a:xfrm>
              <a:off x="8081963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9" name="Freeform 178"/>
            <p:cNvSpPr>
              <a:spLocks/>
            </p:cNvSpPr>
            <p:nvPr/>
          </p:nvSpPr>
          <p:spPr bwMode="auto">
            <a:xfrm>
              <a:off x="7462838" y="4767263"/>
              <a:ext cx="11113" cy="11113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0" name="Freeform 179"/>
            <p:cNvSpPr>
              <a:spLocks/>
            </p:cNvSpPr>
            <p:nvPr/>
          </p:nvSpPr>
          <p:spPr bwMode="auto">
            <a:xfrm>
              <a:off x="7675563" y="4778376"/>
              <a:ext cx="12700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1" name="Freeform 180"/>
            <p:cNvSpPr>
              <a:spLocks/>
            </p:cNvSpPr>
            <p:nvPr/>
          </p:nvSpPr>
          <p:spPr bwMode="auto">
            <a:xfrm>
              <a:off x="803751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2" name="Freeform 181"/>
            <p:cNvSpPr>
              <a:spLocks/>
            </p:cNvSpPr>
            <p:nvPr/>
          </p:nvSpPr>
          <p:spPr bwMode="auto">
            <a:xfrm>
              <a:off x="7292975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3" name="Freeform 182"/>
            <p:cNvSpPr>
              <a:spLocks/>
            </p:cNvSpPr>
            <p:nvPr/>
          </p:nvSpPr>
          <p:spPr bwMode="auto">
            <a:xfrm>
              <a:off x="108426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4" name="Freeform 183"/>
            <p:cNvSpPr>
              <a:spLocks/>
            </p:cNvSpPr>
            <p:nvPr/>
          </p:nvSpPr>
          <p:spPr bwMode="auto">
            <a:xfrm>
              <a:off x="825500" y="4789488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5" name="Freeform 184"/>
            <p:cNvSpPr>
              <a:spLocks/>
            </p:cNvSpPr>
            <p:nvPr/>
          </p:nvSpPr>
          <p:spPr bwMode="auto">
            <a:xfrm>
              <a:off x="6200775" y="475615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6" name="Freeform 185"/>
            <p:cNvSpPr>
              <a:spLocks/>
            </p:cNvSpPr>
            <p:nvPr/>
          </p:nvSpPr>
          <p:spPr bwMode="auto">
            <a:xfrm>
              <a:off x="4273550" y="4767263"/>
              <a:ext cx="66675" cy="11113"/>
            </a:xfrm>
            <a:custGeom>
              <a:avLst/>
              <a:gdLst>
                <a:gd name="T0" fmla="*/ 3 w 6"/>
                <a:gd name="T1" fmla="*/ 0 h 1"/>
                <a:gd name="T2" fmla="*/ 3 w 6"/>
                <a:gd name="T3" fmla="*/ 1 h 1"/>
                <a:gd name="T4" fmla="*/ 3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5" y="0"/>
                    <a:pt x="0" y="0"/>
                    <a:pt x="3" y="1"/>
                  </a:cubicBezTo>
                  <a:cubicBezTo>
                    <a:pt x="3" y="1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7" name="Freeform 186"/>
            <p:cNvSpPr>
              <a:spLocks/>
            </p:cNvSpPr>
            <p:nvPr/>
          </p:nvSpPr>
          <p:spPr bwMode="auto">
            <a:xfrm>
              <a:off x="8070850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8" name="Freeform 187"/>
            <p:cNvSpPr>
              <a:spLocks/>
            </p:cNvSpPr>
            <p:nvPr/>
          </p:nvSpPr>
          <p:spPr bwMode="auto">
            <a:xfrm>
              <a:off x="430688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9" name="Freeform 188"/>
            <p:cNvSpPr>
              <a:spLocks/>
            </p:cNvSpPr>
            <p:nvPr/>
          </p:nvSpPr>
          <p:spPr bwMode="auto">
            <a:xfrm>
              <a:off x="5727700" y="4756151"/>
              <a:ext cx="0" cy="11113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0" name="Freeform 189"/>
            <p:cNvSpPr>
              <a:spLocks/>
            </p:cNvSpPr>
            <p:nvPr/>
          </p:nvSpPr>
          <p:spPr bwMode="auto">
            <a:xfrm>
              <a:off x="6064250" y="4767263"/>
              <a:ext cx="12700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1" name="Freeform 190"/>
            <p:cNvSpPr>
              <a:spLocks/>
            </p:cNvSpPr>
            <p:nvPr/>
          </p:nvSpPr>
          <p:spPr bwMode="auto">
            <a:xfrm>
              <a:off x="5524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2" name="Freeform 191"/>
            <p:cNvSpPr>
              <a:spLocks/>
            </p:cNvSpPr>
            <p:nvPr/>
          </p:nvSpPr>
          <p:spPr bwMode="auto">
            <a:xfrm>
              <a:off x="535463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3" name="Freeform 192"/>
            <p:cNvSpPr>
              <a:spLocks/>
            </p:cNvSpPr>
            <p:nvPr/>
          </p:nvSpPr>
          <p:spPr bwMode="auto">
            <a:xfrm>
              <a:off x="1625600" y="4824413"/>
              <a:ext cx="33338" cy="11113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1"/>
                    <a:pt x="3" y="0"/>
                    <a:pt x="3" y="0"/>
                  </a:cubicBezTo>
                  <a:cubicBezTo>
                    <a:pt x="3" y="1"/>
                    <a:pt x="0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4" name="Freeform 193"/>
            <p:cNvSpPr>
              <a:spLocks/>
            </p:cNvSpPr>
            <p:nvPr/>
          </p:nvSpPr>
          <p:spPr bwMode="auto">
            <a:xfrm>
              <a:off x="80819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5" name="Freeform 194"/>
            <p:cNvSpPr>
              <a:spLocks/>
            </p:cNvSpPr>
            <p:nvPr/>
          </p:nvSpPr>
          <p:spPr bwMode="auto">
            <a:xfrm>
              <a:off x="5502275" y="4835526"/>
              <a:ext cx="33338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6" name="Freeform 195"/>
            <p:cNvSpPr>
              <a:spLocks/>
            </p:cNvSpPr>
            <p:nvPr/>
          </p:nvSpPr>
          <p:spPr bwMode="auto">
            <a:xfrm>
              <a:off x="3022600" y="4835526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7" name="Freeform 196"/>
            <p:cNvSpPr>
              <a:spLocks/>
            </p:cNvSpPr>
            <p:nvPr/>
          </p:nvSpPr>
          <p:spPr bwMode="auto">
            <a:xfrm>
              <a:off x="5389563" y="483552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8" name="Freeform 197"/>
            <p:cNvSpPr>
              <a:spLocks/>
            </p:cNvSpPr>
            <p:nvPr/>
          </p:nvSpPr>
          <p:spPr bwMode="auto">
            <a:xfrm>
              <a:off x="1658938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9" name="Freeform 198"/>
            <p:cNvSpPr>
              <a:spLocks noEditPoints="1"/>
            </p:cNvSpPr>
            <p:nvPr/>
          </p:nvSpPr>
          <p:spPr bwMode="auto">
            <a:xfrm>
              <a:off x="814388" y="4745038"/>
              <a:ext cx="7380288" cy="112713"/>
            </a:xfrm>
            <a:custGeom>
              <a:avLst/>
              <a:gdLst>
                <a:gd name="T0" fmla="*/ 75 w 655"/>
                <a:gd name="T1" fmla="*/ 7 h 10"/>
                <a:gd name="T2" fmla="*/ 80 w 655"/>
                <a:gd name="T3" fmla="*/ 7 h 10"/>
                <a:gd name="T4" fmla="*/ 97 w 655"/>
                <a:gd name="T5" fmla="*/ 8 h 10"/>
                <a:gd name="T6" fmla="*/ 133 w 655"/>
                <a:gd name="T7" fmla="*/ 8 h 10"/>
                <a:gd name="T8" fmla="*/ 156 w 655"/>
                <a:gd name="T9" fmla="*/ 7 h 10"/>
                <a:gd name="T10" fmla="*/ 193 w 655"/>
                <a:gd name="T11" fmla="*/ 7 h 10"/>
                <a:gd name="T12" fmla="*/ 208 w 655"/>
                <a:gd name="T13" fmla="*/ 8 h 10"/>
                <a:gd name="T14" fmla="*/ 229 w 655"/>
                <a:gd name="T15" fmla="*/ 7 h 10"/>
                <a:gd name="T16" fmla="*/ 250 w 655"/>
                <a:gd name="T17" fmla="*/ 7 h 10"/>
                <a:gd name="T18" fmla="*/ 274 w 655"/>
                <a:gd name="T19" fmla="*/ 7 h 10"/>
                <a:gd name="T20" fmla="*/ 326 w 655"/>
                <a:gd name="T21" fmla="*/ 8 h 10"/>
                <a:gd name="T22" fmla="*/ 385 w 655"/>
                <a:gd name="T23" fmla="*/ 8 h 10"/>
                <a:gd name="T24" fmla="*/ 412 w 655"/>
                <a:gd name="T25" fmla="*/ 7 h 10"/>
                <a:gd name="T26" fmla="*/ 456 w 655"/>
                <a:gd name="T27" fmla="*/ 7 h 10"/>
                <a:gd name="T28" fmla="*/ 474 w 655"/>
                <a:gd name="T29" fmla="*/ 8 h 10"/>
                <a:gd name="T30" fmla="*/ 496 w 655"/>
                <a:gd name="T31" fmla="*/ 6 h 10"/>
                <a:gd name="T32" fmla="*/ 505 w 655"/>
                <a:gd name="T33" fmla="*/ 6 h 10"/>
                <a:gd name="T34" fmla="*/ 521 w 655"/>
                <a:gd name="T35" fmla="*/ 6 h 10"/>
                <a:gd name="T36" fmla="*/ 547 w 655"/>
                <a:gd name="T37" fmla="*/ 6 h 10"/>
                <a:gd name="T38" fmla="*/ 569 w 655"/>
                <a:gd name="T39" fmla="*/ 6 h 10"/>
                <a:gd name="T40" fmla="*/ 593 w 655"/>
                <a:gd name="T41" fmla="*/ 6 h 10"/>
                <a:gd name="T42" fmla="*/ 604 w 655"/>
                <a:gd name="T43" fmla="*/ 6 h 10"/>
                <a:gd name="T44" fmla="*/ 620 w 655"/>
                <a:gd name="T45" fmla="*/ 7 h 10"/>
                <a:gd name="T46" fmla="*/ 645 w 655"/>
                <a:gd name="T47" fmla="*/ 6 h 10"/>
                <a:gd name="T48" fmla="*/ 654 w 655"/>
                <a:gd name="T49" fmla="*/ 6 h 10"/>
                <a:gd name="T50" fmla="*/ 641 w 655"/>
                <a:gd name="T51" fmla="*/ 4 h 10"/>
                <a:gd name="T52" fmla="*/ 628 w 655"/>
                <a:gd name="T53" fmla="*/ 3 h 10"/>
                <a:gd name="T54" fmla="*/ 615 w 655"/>
                <a:gd name="T55" fmla="*/ 3 h 10"/>
                <a:gd name="T56" fmla="*/ 590 w 655"/>
                <a:gd name="T57" fmla="*/ 3 h 10"/>
                <a:gd name="T58" fmla="*/ 580 w 655"/>
                <a:gd name="T59" fmla="*/ 4 h 10"/>
                <a:gd name="T60" fmla="*/ 570 w 655"/>
                <a:gd name="T61" fmla="*/ 3 h 10"/>
                <a:gd name="T62" fmla="*/ 552 w 655"/>
                <a:gd name="T63" fmla="*/ 4 h 10"/>
                <a:gd name="T64" fmla="*/ 532 w 655"/>
                <a:gd name="T65" fmla="*/ 2 h 10"/>
                <a:gd name="T66" fmla="*/ 509 w 655"/>
                <a:gd name="T67" fmla="*/ 3 h 10"/>
                <a:gd name="T68" fmla="*/ 504 w 655"/>
                <a:gd name="T69" fmla="*/ 2 h 10"/>
                <a:gd name="T70" fmla="*/ 485 w 655"/>
                <a:gd name="T71" fmla="*/ 1 h 10"/>
                <a:gd name="T72" fmla="*/ 477 w 655"/>
                <a:gd name="T73" fmla="*/ 1 h 10"/>
                <a:gd name="T74" fmla="*/ 465 w 655"/>
                <a:gd name="T75" fmla="*/ 3 h 10"/>
                <a:gd name="T76" fmla="*/ 453 w 655"/>
                <a:gd name="T77" fmla="*/ 3 h 10"/>
                <a:gd name="T78" fmla="*/ 437 w 655"/>
                <a:gd name="T79" fmla="*/ 3 h 10"/>
                <a:gd name="T80" fmla="*/ 418 w 655"/>
                <a:gd name="T81" fmla="*/ 3 h 10"/>
                <a:gd name="T82" fmla="*/ 390 w 655"/>
                <a:gd name="T83" fmla="*/ 4 h 10"/>
                <a:gd name="T84" fmla="*/ 369 w 655"/>
                <a:gd name="T85" fmla="*/ 3 h 10"/>
                <a:gd name="T86" fmla="*/ 355 w 655"/>
                <a:gd name="T87" fmla="*/ 4 h 10"/>
                <a:gd name="T88" fmla="*/ 339 w 655"/>
                <a:gd name="T89" fmla="*/ 4 h 10"/>
                <a:gd name="T90" fmla="*/ 304 w 655"/>
                <a:gd name="T91" fmla="*/ 0 h 10"/>
                <a:gd name="T92" fmla="*/ 272 w 655"/>
                <a:gd name="T93" fmla="*/ 2 h 10"/>
                <a:gd name="T94" fmla="*/ 249 w 655"/>
                <a:gd name="T95" fmla="*/ 1 h 10"/>
                <a:gd name="T96" fmla="*/ 207 w 655"/>
                <a:gd name="T97" fmla="*/ 1 h 10"/>
                <a:gd name="T98" fmla="*/ 172 w 655"/>
                <a:gd name="T99" fmla="*/ 3 h 10"/>
                <a:gd name="T100" fmla="*/ 141 w 655"/>
                <a:gd name="T101" fmla="*/ 3 h 10"/>
                <a:gd name="T102" fmla="*/ 128 w 655"/>
                <a:gd name="T103" fmla="*/ 3 h 10"/>
                <a:gd name="T104" fmla="*/ 116 w 655"/>
                <a:gd name="T105" fmla="*/ 2 h 10"/>
                <a:gd name="T106" fmla="*/ 110 w 655"/>
                <a:gd name="T107" fmla="*/ 2 h 10"/>
                <a:gd name="T108" fmla="*/ 92 w 655"/>
                <a:gd name="T109" fmla="*/ 2 h 10"/>
                <a:gd name="T110" fmla="*/ 34 w 655"/>
                <a:gd name="T111" fmla="*/ 4 h 10"/>
                <a:gd name="T112" fmla="*/ 14 w 655"/>
                <a:gd name="T113" fmla="*/ 3 h 10"/>
                <a:gd name="T114" fmla="*/ 7 w 655"/>
                <a:gd name="T115" fmla="*/ 7 h 10"/>
                <a:gd name="T116" fmla="*/ 14 w 655"/>
                <a:gd name="T117" fmla="*/ 7 h 10"/>
                <a:gd name="T118" fmla="*/ 41 w 655"/>
                <a:gd name="T119" fmla="*/ 7 h 10"/>
                <a:gd name="T120" fmla="*/ 55 w 655"/>
                <a:gd name="T121" fmla="*/ 7 h 10"/>
                <a:gd name="T122" fmla="*/ 122 w 655"/>
                <a:gd name="T123" fmla="*/ 7 h 10"/>
                <a:gd name="T124" fmla="*/ 111 w 655"/>
                <a:gd name="T1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5" h="10">
                  <a:moveTo>
                    <a:pt x="57" y="9"/>
                  </a:moveTo>
                  <a:cubicBezTo>
                    <a:pt x="60" y="9"/>
                    <a:pt x="58" y="8"/>
                    <a:pt x="59" y="7"/>
                  </a:cubicBezTo>
                  <a:cubicBezTo>
                    <a:pt x="62" y="7"/>
                    <a:pt x="60" y="8"/>
                    <a:pt x="61" y="9"/>
                  </a:cubicBezTo>
                  <a:cubicBezTo>
                    <a:pt x="63" y="8"/>
                    <a:pt x="65" y="7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8" y="7"/>
                    <a:pt x="72" y="8"/>
                    <a:pt x="74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4" y="7"/>
                    <a:pt x="74" y="6"/>
                    <a:pt x="74" y="6"/>
                  </a:cubicBezTo>
                  <a:cubicBezTo>
                    <a:pt x="75" y="6"/>
                    <a:pt x="76" y="5"/>
                    <a:pt x="77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8" y="7"/>
                    <a:pt x="75" y="6"/>
                    <a:pt x="75" y="7"/>
                  </a:cubicBezTo>
                  <a:cubicBezTo>
                    <a:pt x="78" y="7"/>
                    <a:pt x="80" y="6"/>
                    <a:pt x="82" y="6"/>
                  </a:cubicBezTo>
                  <a:cubicBezTo>
                    <a:pt x="83" y="7"/>
                    <a:pt x="78" y="7"/>
                    <a:pt x="80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80" y="8"/>
                    <a:pt x="76" y="7"/>
                    <a:pt x="78" y="8"/>
                  </a:cubicBezTo>
                  <a:cubicBezTo>
                    <a:pt x="82" y="9"/>
                    <a:pt x="82" y="8"/>
                    <a:pt x="86" y="8"/>
                  </a:cubicBezTo>
                  <a:cubicBezTo>
                    <a:pt x="86" y="8"/>
                    <a:pt x="85" y="7"/>
                    <a:pt x="86" y="7"/>
                  </a:cubicBezTo>
                  <a:cubicBezTo>
                    <a:pt x="91" y="6"/>
                    <a:pt x="90" y="9"/>
                    <a:pt x="94" y="8"/>
                  </a:cubicBezTo>
                  <a:cubicBezTo>
                    <a:pt x="95" y="7"/>
                    <a:pt x="95" y="6"/>
                    <a:pt x="98" y="7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8"/>
                    <a:pt x="99" y="6"/>
                    <a:pt x="103" y="7"/>
                  </a:cubicBezTo>
                  <a:cubicBezTo>
                    <a:pt x="102" y="8"/>
                    <a:pt x="100" y="7"/>
                    <a:pt x="101" y="8"/>
                  </a:cubicBezTo>
                  <a:cubicBezTo>
                    <a:pt x="103" y="8"/>
                    <a:pt x="102" y="7"/>
                    <a:pt x="104" y="7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8" y="8"/>
                    <a:pt x="113" y="7"/>
                    <a:pt x="117" y="7"/>
                  </a:cubicBezTo>
                  <a:cubicBezTo>
                    <a:pt x="116" y="7"/>
                    <a:pt x="116" y="7"/>
                    <a:pt x="117" y="8"/>
                  </a:cubicBezTo>
                  <a:cubicBezTo>
                    <a:pt x="122" y="7"/>
                    <a:pt x="128" y="8"/>
                    <a:pt x="133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6" y="8"/>
                    <a:pt x="135" y="8"/>
                  </a:cubicBezTo>
                  <a:cubicBezTo>
                    <a:pt x="137" y="8"/>
                    <a:pt x="135" y="8"/>
                    <a:pt x="136" y="7"/>
                  </a:cubicBezTo>
                  <a:cubicBezTo>
                    <a:pt x="138" y="7"/>
                    <a:pt x="138" y="8"/>
                    <a:pt x="137" y="8"/>
                  </a:cubicBezTo>
                  <a:cubicBezTo>
                    <a:pt x="141" y="7"/>
                    <a:pt x="147" y="7"/>
                    <a:pt x="151" y="7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3" y="8"/>
                    <a:pt x="153" y="6"/>
                    <a:pt x="156" y="7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62" y="7"/>
                    <a:pt x="169" y="7"/>
                    <a:pt x="173" y="8"/>
                  </a:cubicBezTo>
                  <a:cubicBezTo>
                    <a:pt x="174" y="7"/>
                    <a:pt x="179" y="8"/>
                    <a:pt x="180" y="7"/>
                  </a:cubicBezTo>
                  <a:cubicBezTo>
                    <a:pt x="183" y="7"/>
                    <a:pt x="182" y="8"/>
                    <a:pt x="187" y="8"/>
                  </a:cubicBezTo>
                  <a:cubicBezTo>
                    <a:pt x="189" y="8"/>
                    <a:pt x="189" y="7"/>
                    <a:pt x="191" y="7"/>
                  </a:cubicBezTo>
                  <a:cubicBezTo>
                    <a:pt x="191" y="8"/>
                    <a:pt x="191" y="8"/>
                    <a:pt x="191" y="8"/>
                  </a:cubicBezTo>
                  <a:cubicBezTo>
                    <a:pt x="193" y="7"/>
                    <a:pt x="193" y="7"/>
                    <a:pt x="193" y="7"/>
                  </a:cubicBezTo>
                  <a:cubicBezTo>
                    <a:pt x="194" y="8"/>
                    <a:pt x="194" y="8"/>
                    <a:pt x="194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5" y="8"/>
                    <a:pt x="195" y="7"/>
                    <a:pt x="195" y="7"/>
                  </a:cubicBezTo>
                  <a:cubicBezTo>
                    <a:pt x="197" y="7"/>
                    <a:pt x="201" y="8"/>
                    <a:pt x="201" y="8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6" y="8"/>
                    <a:pt x="205" y="8"/>
                    <a:pt x="205" y="8"/>
                  </a:cubicBezTo>
                  <a:cubicBezTo>
                    <a:pt x="208" y="7"/>
                    <a:pt x="205" y="9"/>
                    <a:pt x="208" y="8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3" y="8"/>
                    <a:pt x="215" y="8"/>
                  </a:cubicBezTo>
                  <a:cubicBezTo>
                    <a:pt x="215" y="8"/>
                    <a:pt x="215" y="8"/>
                    <a:pt x="215" y="8"/>
                  </a:cubicBezTo>
                  <a:cubicBezTo>
                    <a:pt x="219" y="9"/>
                    <a:pt x="224" y="8"/>
                    <a:pt x="228" y="8"/>
                  </a:cubicBezTo>
                  <a:cubicBezTo>
                    <a:pt x="227" y="8"/>
                    <a:pt x="227" y="7"/>
                    <a:pt x="229" y="7"/>
                  </a:cubicBezTo>
                  <a:cubicBezTo>
                    <a:pt x="229" y="8"/>
                    <a:pt x="229" y="8"/>
                    <a:pt x="229" y="8"/>
                  </a:cubicBezTo>
                  <a:cubicBezTo>
                    <a:pt x="230" y="7"/>
                    <a:pt x="228" y="7"/>
                    <a:pt x="229" y="7"/>
                  </a:cubicBezTo>
                  <a:cubicBezTo>
                    <a:pt x="231" y="7"/>
                    <a:pt x="231" y="8"/>
                    <a:pt x="230" y="8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32" y="8"/>
                    <a:pt x="231" y="8"/>
                    <a:pt x="231" y="8"/>
                  </a:cubicBezTo>
                  <a:cubicBezTo>
                    <a:pt x="232" y="8"/>
                    <a:pt x="235" y="9"/>
                    <a:pt x="236" y="8"/>
                  </a:cubicBezTo>
                  <a:cubicBezTo>
                    <a:pt x="236" y="9"/>
                    <a:pt x="236" y="9"/>
                    <a:pt x="236" y="9"/>
                  </a:cubicBezTo>
                  <a:cubicBezTo>
                    <a:pt x="241" y="9"/>
                    <a:pt x="243" y="8"/>
                    <a:pt x="247" y="8"/>
                  </a:cubicBezTo>
                  <a:cubicBezTo>
                    <a:pt x="247" y="8"/>
                    <a:pt x="249" y="8"/>
                    <a:pt x="250" y="7"/>
                  </a:cubicBezTo>
                  <a:cubicBezTo>
                    <a:pt x="253" y="7"/>
                    <a:pt x="256" y="8"/>
                    <a:pt x="259" y="8"/>
                  </a:cubicBezTo>
                  <a:cubicBezTo>
                    <a:pt x="262" y="8"/>
                    <a:pt x="260" y="7"/>
                    <a:pt x="261" y="7"/>
                  </a:cubicBezTo>
                  <a:cubicBezTo>
                    <a:pt x="261" y="7"/>
                    <a:pt x="265" y="7"/>
                    <a:pt x="263" y="8"/>
                  </a:cubicBezTo>
                  <a:cubicBezTo>
                    <a:pt x="267" y="8"/>
                    <a:pt x="268" y="8"/>
                    <a:pt x="274" y="7"/>
                  </a:cubicBezTo>
                  <a:cubicBezTo>
                    <a:pt x="273" y="7"/>
                    <a:pt x="272" y="7"/>
                    <a:pt x="273" y="7"/>
                  </a:cubicBezTo>
                  <a:cubicBezTo>
                    <a:pt x="274" y="6"/>
                    <a:pt x="275" y="7"/>
                    <a:pt x="275" y="7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80" y="6"/>
                    <a:pt x="288" y="9"/>
                    <a:pt x="293" y="8"/>
                  </a:cubicBezTo>
                  <a:cubicBezTo>
                    <a:pt x="292" y="8"/>
                    <a:pt x="292" y="8"/>
                    <a:pt x="292" y="8"/>
                  </a:cubicBezTo>
                  <a:cubicBezTo>
                    <a:pt x="297" y="7"/>
                    <a:pt x="297" y="7"/>
                    <a:pt x="297" y="7"/>
                  </a:cubicBezTo>
                  <a:cubicBezTo>
                    <a:pt x="299" y="7"/>
                    <a:pt x="296" y="8"/>
                    <a:pt x="297" y="8"/>
                  </a:cubicBezTo>
                  <a:cubicBezTo>
                    <a:pt x="303" y="7"/>
                    <a:pt x="306" y="8"/>
                    <a:pt x="310" y="8"/>
                  </a:cubicBezTo>
                  <a:cubicBezTo>
                    <a:pt x="313" y="10"/>
                    <a:pt x="322" y="7"/>
                    <a:pt x="326" y="9"/>
                  </a:cubicBezTo>
                  <a:cubicBezTo>
                    <a:pt x="326" y="8"/>
                    <a:pt x="326" y="8"/>
                    <a:pt x="326" y="8"/>
                  </a:cubicBezTo>
                  <a:cubicBezTo>
                    <a:pt x="327" y="8"/>
                    <a:pt x="327" y="8"/>
                    <a:pt x="328" y="9"/>
                  </a:cubicBezTo>
                  <a:cubicBezTo>
                    <a:pt x="328" y="8"/>
                    <a:pt x="327" y="8"/>
                    <a:pt x="328" y="8"/>
                  </a:cubicBezTo>
                  <a:cubicBezTo>
                    <a:pt x="338" y="7"/>
                    <a:pt x="348" y="9"/>
                    <a:pt x="358" y="9"/>
                  </a:cubicBezTo>
                  <a:cubicBezTo>
                    <a:pt x="362" y="9"/>
                    <a:pt x="360" y="7"/>
                    <a:pt x="365" y="8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71" y="8"/>
                    <a:pt x="379" y="9"/>
                    <a:pt x="386" y="8"/>
                  </a:cubicBezTo>
                  <a:cubicBezTo>
                    <a:pt x="386" y="8"/>
                    <a:pt x="386" y="8"/>
                    <a:pt x="385" y="8"/>
                  </a:cubicBezTo>
                  <a:cubicBezTo>
                    <a:pt x="386" y="9"/>
                    <a:pt x="390" y="8"/>
                    <a:pt x="391" y="8"/>
                  </a:cubicBezTo>
                  <a:cubicBezTo>
                    <a:pt x="392" y="8"/>
                    <a:pt x="391" y="8"/>
                    <a:pt x="391" y="8"/>
                  </a:cubicBezTo>
                  <a:cubicBezTo>
                    <a:pt x="393" y="9"/>
                    <a:pt x="395" y="8"/>
                    <a:pt x="396" y="8"/>
                  </a:cubicBezTo>
                  <a:cubicBezTo>
                    <a:pt x="396" y="8"/>
                    <a:pt x="396" y="8"/>
                    <a:pt x="395" y="8"/>
                  </a:cubicBezTo>
                  <a:cubicBezTo>
                    <a:pt x="396" y="8"/>
                    <a:pt x="400" y="9"/>
                    <a:pt x="399" y="8"/>
                  </a:cubicBezTo>
                  <a:cubicBezTo>
                    <a:pt x="402" y="8"/>
                    <a:pt x="404" y="8"/>
                    <a:pt x="407" y="8"/>
                  </a:cubicBezTo>
                  <a:cubicBezTo>
                    <a:pt x="408" y="7"/>
                    <a:pt x="411" y="8"/>
                    <a:pt x="412" y="7"/>
                  </a:cubicBezTo>
                  <a:cubicBezTo>
                    <a:pt x="412" y="8"/>
                    <a:pt x="416" y="8"/>
                    <a:pt x="418" y="8"/>
                  </a:cubicBezTo>
                  <a:cubicBezTo>
                    <a:pt x="418" y="8"/>
                    <a:pt x="420" y="8"/>
                    <a:pt x="419" y="8"/>
                  </a:cubicBezTo>
                  <a:cubicBezTo>
                    <a:pt x="421" y="8"/>
                    <a:pt x="423" y="8"/>
                    <a:pt x="422" y="8"/>
                  </a:cubicBezTo>
                  <a:cubicBezTo>
                    <a:pt x="426" y="9"/>
                    <a:pt x="430" y="6"/>
                    <a:pt x="432" y="8"/>
                  </a:cubicBezTo>
                  <a:cubicBezTo>
                    <a:pt x="438" y="8"/>
                    <a:pt x="443" y="7"/>
                    <a:pt x="448" y="7"/>
                  </a:cubicBezTo>
                  <a:cubicBezTo>
                    <a:pt x="448" y="8"/>
                    <a:pt x="443" y="7"/>
                    <a:pt x="443" y="8"/>
                  </a:cubicBezTo>
                  <a:cubicBezTo>
                    <a:pt x="448" y="8"/>
                    <a:pt x="451" y="7"/>
                    <a:pt x="456" y="7"/>
                  </a:cubicBezTo>
                  <a:cubicBezTo>
                    <a:pt x="457" y="7"/>
                    <a:pt x="455" y="8"/>
                    <a:pt x="454" y="8"/>
                  </a:cubicBezTo>
                  <a:cubicBezTo>
                    <a:pt x="459" y="7"/>
                    <a:pt x="464" y="8"/>
                    <a:pt x="468" y="7"/>
                  </a:cubicBezTo>
                  <a:cubicBezTo>
                    <a:pt x="468" y="7"/>
                    <a:pt x="468" y="7"/>
                    <a:pt x="468" y="8"/>
                  </a:cubicBezTo>
                  <a:cubicBezTo>
                    <a:pt x="468" y="8"/>
                    <a:pt x="470" y="8"/>
                    <a:pt x="469" y="7"/>
                  </a:cubicBezTo>
                  <a:cubicBezTo>
                    <a:pt x="469" y="7"/>
                    <a:pt x="469" y="7"/>
                    <a:pt x="469" y="7"/>
                  </a:cubicBezTo>
                  <a:cubicBezTo>
                    <a:pt x="467" y="7"/>
                    <a:pt x="472" y="6"/>
                    <a:pt x="472" y="5"/>
                  </a:cubicBezTo>
                  <a:cubicBezTo>
                    <a:pt x="471" y="7"/>
                    <a:pt x="477" y="6"/>
                    <a:pt x="474" y="8"/>
                  </a:cubicBezTo>
                  <a:cubicBezTo>
                    <a:pt x="475" y="8"/>
                    <a:pt x="476" y="7"/>
                    <a:pt x="475" y="7"/>
                  </a:cubicBezTo>
                  <a:cubicBezTo>
                    <a:pt x="476" y="7"/>
                    <a:pt x="477" y="7"/>
                    <a:pt x="476" y="8"/>
                  </a:cubicBezTo>
                  <a:cubicBezTo>
                    <a:pt x="479" y="7"/>
                    <a:pt x="478" y="7"/>
                    <a:pt x="481" y="7"/>
                  </a:cubicBezTo>
                  <a:cubicBezTo>
                    <a:pt x="481" y="7"/>
                    <a:pt x="480" y="7"/>
                    <a:pt x="480" y="7"/>
                  </a:cubicBezTo>
                  <a:cubicBezTo>
                    <a:pt x="481" y="7"/>
                    <a:pt x="483" y="6"/>
                    <a:pt x="485" y="7"/>
                  </a:cubicBezTo>
                  <a:cubicBezTo>
                    <a:pt x="485" y="7"/>
                    <a:pt x="485" y="7"/>
                    <a:pt x="484" y="7"/>
                  </a:cubicBezTo>
                  <a:cubicBezTo>
                    <a:pt x="489" y="7"/>
                    <a:pt x="491" y="6"/>
                    <a:pt x="496" y="6"/>
                  </a:cubicBezTo>
                  <a:cubicBezTo>
                    <a:pt x="495" y="7"/>
                    <a:pt x="497" y="7"/>
                    <a:pt x="498" y="8"/>
                  </a:cubicBezTo>
                  <a:cubicBezTo>
                    <a:pt x="500" y="7"/>
                    <a:pt x="500" y="7"/>
                    <a:pt x="500" y="7"/>
                  </a:cubicBezTo>
                  <a:cubicBezTo>
                    <a:pt x="499" y="7"/>
                    <a:pt x="499" y="7"/>
                    <a:pt x="499" y="7"/>
                  </a:cubicBezTo>
                  <a:cubicBezTo>
                    <a:pt x="501" y="7"/>
                    <a:pt x="503" y="6"/>
                    <a:pt x="505" y="6"/>
                  </a:cubicBezTo>
                  <a:cubicBezTo>
                    <a:pt x="503" y="7"/>
                    <a:pt x="503" y="7"/>
                    <a:pt x="503" y="7"/>
                  </a:cubicBezTo>
                  <a:cubicBezTo>
                    <a:pt x="507" y="7"/>
                    <a:pt x="507" y="7"/>
                    <a:pt x="507" y="7"/>
                  </a:cubicBezTo>
                  <a:cubicBezTo>
                    <a:pt x="505" y="6"/>
                    <a:pt x="505" y="6"/>
                    <a:pt x="505" y="6"/>
                  </a:cubicBezTo>
                  <a:cubicBezTo>
                    <a:pt x="507" y="6"/>
                    <a:pt x="505" y="5"/>
                    <a:pt x="508" y="5"/>
                  </a:cubicBezTo>
                  <a:cubicBezTo>
                    <a:pt x="507" y="5"/>
                    <a:pt x="510" y="5"/>
                    <a:pt x="511" y="6"/>
                  </a:cubicBezTo>
                  <a:cubicBezTo>
                    <a:pt x="511" y="6"/>
                    <a:pt x="511" y="6"/>
                    <a:pt x="511" y="6"/>
                  </a:cubicBezTo>
                  <a:cubicBezTo>
                    <a:pt x="512" y="5"/>
                    <a:pt x="513" y="5"/>
                    <a:pt x="515" y="5"/>
                  </a:cubicBezTo>
                  <a:cubicBezTo>
                    <a:pt x="515" y="6"/>
                    <a:pt x="514" y="7"/>
                    <a:pt x="515" y="7"/>
                  </a:cubicBezTo>
                  <a:cubicBezTo>
                    <a:pt x="516" y="6"/>
                    <a:pt x="520" y="6"/>
                    <a:pt x="521" y="6"/>
                  </a:cubicBezTo>
                  <a:cubicBezTo>
                    <a:pt x="521" y="6"/>
                    <a:pt x="520" y="6"/>
                    <a:pt x="521" y="6"/>
                  </a:cubicBezTo>
                  <a:cubicBezTo>
                    <a:pt x="522" y="6"/>
                    <a:pt x="522" y="6"/>
                    <a:pt x="522" y="6"/>
                  </a:cubicBezTo>
                  <a:cubicBezTo>
                    <a:pt x="522" y="6"/>
                    <a:pt x="523" y="6"/>
                    <a:pt x="522" y="7"/>
                  </a:cubicBezTo>
                  <a:cubicBezTo>
                    <a:pt x="525" y="7"/>
                    <a:pt x="522" y="5"/>
                    <a:pt x="525" y="6"/>
                  </a:cubicBezTo>
                  <a:cubicBezTo>
                    <a:pt x="525" y="6"/>
                    <a:pt x="525" y="6"/>
                    <a:pt x="524" y="6"/>
                  </a:cubicBezTo>
                  <a:cubicBezTo>
                    <a:pt x="528" y="6"/>
                    <a:pt x="531" y="6"/>
                    <a:pt x="534" y="6"/>
                  </a:cubicBezTo>
                  <a:cubicBezTo>
                    <a:pt x="535" y="7"/>
                    <a:pt x="532" y="6"/>
                    <a:pt x="533" y="7"/>
                  </a:cubicBezTo>
                  <a:cubicBezTo>
                    <a:pt x="537" y="7"/>
                    <a:pt x="542" y="6"/>
                    <a:pt x="547" y="6"/>
                  </a:cubicBezTo>
                  <a:cubicBezTo>
                    <a:pt x="546" y="6"/>
                    <a:pt x="546" y="6"/>
                    <a:pt x="546" y="6"/>
                  </a:cubicBezTo>
                  <a:cubicBezTo>
                    <a:pt x="547" y="5"/>
                    <a:pt x="549" y="7"/>
                    <a:pt x="552" y="6"/>
                  </a:cubicBezTo>
                  <a:cubicBezTo>
                    <a:pt x="551" y="6"/>
                    <a:pt x="551" y="7"/>
                    <a:pt x="551" y="7"/>
                  </a:cubicBezTo>
                  <a:cubicBezTo>
                    <a:pt x="554" y="7"/>
                    <a:pt x="558" y="6"/>
                    <a:pt x="562" y="6"/>
                  </a:cubicBezTo>
                  <a:cubicBezTo>
                    <a:pt x="562" y="6"/>
                    <a:pt x="562" y="6"/>
                    <a:pt x="562" y="6"/>
                  </a:cubicBezTo>
                  <a:cubicBezTo>
                    <a:pt x="563" y="7"/>
                    <a:pt x="566" y="6"/>
                    <a:pt x="568" y="7"/>
                  </a:cubicBezTo>
                  <a:cubicBezTo>
                    <a:pt x="569" y="6"/>
                    <a:pt x="570" y="6"/>
                    <a:pt x="569" y="6"/>
                  </a:cubicBezTo>
                  <a:cubicBezTo>
                    <a:pt x="576" y="8"/>
                    <a:pt x="581" y="5"/>
                    <a:pt x="586" y="6"/>
                  </a:cubicBezTo>
                  <a:cubicBezTo>
                    <a:pt x="586" y="6"/>
                    <a:pt x="585" y="7"/>
                    <a:pt x="585" y="7"/>
                  </a:cubicBezTo>
                  <a:cubicBezTo>
                    <a:pt x="590" y="6"/>
                    <a:pt x="590" y="6"/>
                    <a:pt x="590" y="6"/>
                  </a:cubicBezTo>
                  <a:cubicBezTo>
                    <a:pt x="590" y="6"/>
                    <a:pt x="589" y="6"/>
                    <a:pt x="588" y="5"/>
                  </a:cubicBezTo>
                  <a:cubicBezTo>
                    <a:pt x="589" y="5"/>
                    <a:pt x="590" y="5"/>
                    <a:pt x="592" y="5"/>
                  </a:cubicBezTo>
                  <a:cubicBezTo>
                    <a:pt x="589" y="5"/>
                    <a:pt x="592" y="6"/>
                    <a:pt x="592" y="6"/>
                  </a:cubicBezTo>
                  <a:cubicBezTo>
                    <a:pt x="592" y="6"/>
                    <a:pt x="593" y="6"/>
                    <a:pt x="593" y="6"/>
                  </a:cubicBezTo>
                  <a:cubicBezTo>
                    <a:pt x="595" y="7"/>
                    <a:pt x="593" y="4"/>
                    <a:pt x="596" y="5"/>
                  </a:cubicBezTo>
                  <a:cubicBezTo>
                    <a:pt x="596" y="5"/>
                    <a:pt x="596" y="5"/>
                    <a:pt x="596" y="5"/>
                  </a:cubicBezTo>
                  <a:cubicBezTo>
                    <a:pt x="597" y="5"/>
                    <a:pt x="598" y="5"/>
                    <a:pt x="600" y="5"/>
                  </a:cubicBezTo>
                  <a:cubicBezTo>
                    <a:pt x="600" y="6"/>
                    <a:pt x="598" y="5"/>
                    <a:pt x="598" y="6"/>
                  </a:cubicBezTo>
                  <a:cubicBezTo>
                    <a:pt x="600" y="6"/>
                    <a:pt x="602" y="4"/>
                    <a:pt x="604" y="5"/>
                  </a:cubicBezTo>
                  <a:cubicBezTo>
                    <a:pt x="603" y="5"/>
                    <a:pt x="602" y="5"/>
                    <a:pt x="601" y="6"/>
                  </a:cubicBezTo>
                  <a:cubicBezTo>
                    <a:pt x="603" y="6"/>
                    <a:pt x="603" y="6"/>
                    <a:pt x="604" y="6"/>
                  </a:cubicBezTo>
                  <a:cubicBezTo>
                    <a:pt x="604" y="6"/>
                    <a:pt x="604" y="6"/>
                    <a:pt x="604" y="6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9" y="5"/>
                    <a:pt x="611" y="6"/>
                    <a:pt x="614" y="5"/>
                  </a:cubicBezTo>
                  <a:cubicBezTo>
                    <a:pt x="611" y="6"/>
                    <a:pt x="614" y="6"/>
                    <a:pt x="614" y="6"/>
                  </a:cubicBezTo>
                  <a:cubicBezTo>
                    <a:pt x="615" y="7"/>
                    <a:pt x="616" y="7"/>
                    <a:pt x="615" y="7"/>
                  </a:cubicBezTo>
                  <a:cubicBezTo>
                    <a:pt x="617" y="6"/>
                    <a:pt x="618" y="8"/>
                    <a:pt x="620" y="7"/>
                  </a:cubicBezTo>
                  <a:cubicBezTo>
                    <a:pt x="620" y="7"/>
                    <a:pt x="622" y="7"/>
                    <a:pt x="621" y="7"/>
                  </a:cubicBezTo>
                  <a:cubicBezTo>
                    <a:pt x="623" y="7"/>
                    <a:pt x="621" y="7"/>
                    <a:pt x="621" y="7"/>
                  </a:cubicBezTo>
                  <a:cubicBezTo>
                    <a:pt x="624" y="6"/>
                    <a:pt x="628" y="8"/>
                    <a:pt x="632" y="6"/>
                  </a:cubicBezTo>
                  <a:cubicBezTo>
                    <a:pt x="636" y="6"/>
                    <a:pt x="637" y="5"/>
                    <a:pt x="640" y="5"/>
                  </a:cubicBezTo>
                  <a:cubicBezTo>
                    <a:pt x="641" y="5"/>
                    <a:pt x="639" y="6"/>
                    <a:pt x="639" y="6"/>
                  </a:cubicBezTo>
                  <a:cubicBezTo>
                    <a:pt x="641" y="6"/>
                    <a:pt x="642" y="6"/>
                    <a:pt x="644" y="6"/>
                  </a:cubicBezTo>
                  <a:cubicBezTo>
                    <a:pt x="644" y="6"/>
                    <a:pt x="644" y="6"/>
                    <a:pt x="645" y="6"/>
                  </a:cubicBezTo>
                  <a:cubicBezTo>
                    <a:pt x="646" y="6"/>
                    <a:pt x="646" y="5"/>
                    <a:pt x="647" y="6"/>
                  </a:cubicBezTo>
                  <a:cubicBezTo>
                    <a:pt x="647" y="6"/>
                    <a:pt x="647" y="6"/>
                    <a:pt x="646" y="7"/>
                  </a:cubicBezTo>
                  <a:cubicBezTo>
                    <a:pt x="648" y="6"/>
                    <a:pt x="649" y="6"/>
                    <a:pt x="651" y="6"/>
                  </a:cubicBezTo>
                  <a:cubicBezTo>
                    <a:pt x="651" y="6"/>
                    <a:pt x="650" y="6"/>
                    <a:pt x="649" y="7"/>
                  </a:cubicBezTo>
                  <a:cubicBezTo>
                    <a:pt x="651" y="7"/>
                    <a:pt x="654" y="6"/>
                    <a:pt x="655" y="6"/>
                  </a:cubicBezTo>
                  <a:cubicBezTo>
                    <a:pt x="654" y="5"/>
                    <a:pt x="654" y="5"/>
                    <a:pt x="654" y="5"/>
                  </a:cubicBezTo>
                  <a:cubicBezTo>
                    <a:pt x="654" y="5"/>
                    <a:pt x="654" y="6"/>
                    <a:pt x="654" y="6"/>
                  </a:cubicBezTo>
                  <a:cubicBezTo>
                    <a:pt x="652" y="7"/>
                    <a:pt x="651" y="6"/>
                    <a:pt x="651" y="6"/>
                  </a:cubicBezTo>
                  <a:cubicBezTo>
                    <a:pt x="652" y="5"/>
                    <a:pt x="652" y="5"/>
                    <a:pt x="652" y="5"/>
                  </a:cubicBezTo>
                  <a:cubicBezTo>
                    <a:pt x="651" y="4"/>
                    <a:pt x="647" y="6"/>
                    <a:pt x="645" y="6"/>
                  </a:cubicBezTo>
                  <a:cubicBezTo>
                    <a:pt x="646" y="4"/>
                    <a:pt x="646" y="4"/>
                    <a:pt x="646" y="4"/>
                  </a:cubicBezTo>
                  <a:cubicBezTo>
                    <a:pt x="643" y="5"/>
                    <a:pt x="643" y="5"/>
                    <a:pt x="643" y="5"/>
                  </a:cubicBezTo>
                  <a:cubicBezTo>
                    <a:pt x="643" y="5"/>
                    <a:pt x="643" y="4"/>
                    <a:pt x="644" y="4"/>
                  </a:cubicBezTo>
                  <a:cubicBezTo>
                    <a:pt x="642" y="4"/>
                    <a:pt x="642" y="5"/>
                    <a:pt x="641" y="4"/>
                  </a:cubicBezTo>
                  <a:cubicBezTo>
                    <a:pt x="641" y="4"/>
                    <a:pt x="641" y="4"/>
                    <a:pt x="641" y="4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9" y="4"/>
                    <a:pt x="639" y="3"/>
                    <a:pt x="640" y="4"/>
                  </a:cubicBezTo>
                  <a:cubicBezTo>
                    <a:pt x="637" y="3"/>
                    <a:pt x="635" y="4"/>
                    <a:pt x="634" y="4"/>
                  </a:cubicBezTo>
                  <a:cubicBezTo>
                    <a:pt x="634" y="4"/>
                    <a:pt x="634" y="4"/>
                    <a:pt x="634" y="4"/>
                  </a:cubicBezTo>
                  <a:cubicBezTo>
                    <a:pt x="630" y="4"/>
                    <a:pt x="633" y="4"/>
                    <a:pt x="630" y="5"/>
                  </a:cubicBezTo>
                  <a:cubicBezTo>
                    <a:pt x="628" y="3"/>
                    <a:pt x="628" y="3"/>
                    <a:pt x="628" y="3"/>
                  </a:cubicBezTo>
                  <a:cubicBezTo>
                    <a:pt x="628" y="4"/>
                    <a:pt x="628" y="4"/>
                    <a:pt x="628" y="4"/>
                  </a:cubicBezTo>
                  <a:cubicBezTo>
                    <a:pt x="627" y="4"/>
                    <a:pt x="626" y="4"/>
                    <a:pt x="627" y="4"/>
                  </a:cubicBezTo>
                  <a:cubicBezTo>
                    <a:pt x="625" y="4"/>
                    <a:pt x="627" y="4"/>
                    <a:pt x="626" y="5"/>
                  </a:cubicBezTo>
                  <a:cubicBezTo>
                    <a:pt x="624" y="4"/>
                    <a:pt x="620" y="5"/>
                    <a:pt x="619" y="4"/>
                  </a:cubicBezTo>
                  <a:cubicBezTo>
                    <a:pt x="619" y="4"/>
                    <a:pt x="622" y="4"/>
                    <a:pt x="619" y="5"/>
                  </a:cubicBezTo>
                  <a:cubicBezTo>
                    <a:pt x="619" y="3"/>
                    <a:pt x="617" y="5"/>
                    <a:pt x="615" y="4"/>
                  </a:cubicBezTo>
                  <a:cubicBezTo>
                    <a:pt x="615" y="3"/>
                    <a:pt x="617" y="4"/>
                    <a:pt x="615" y="3"/>
                  </a:cubicBezTo>
                  <a:cubicBezTo>
                    <a:pt x="614" y="4"/>
                    <a:pt x="611" y="3"/>
                    <a:pt x="610" y="3"/>
                  </a:cubicBezTo>
                  <a:cubicBezTo>
                    <a:pt x="610" y="4"/>
                    <a:pt x="606" y="4"/>
                    <a:pt x="603" y="4"/>
                  </a:cubicBezTo>
                  <a:cubicBezTo>
                    <a:pt x="604" y="4"/>
                    <a:pt x="598" y="3"/>
                    <a:pt x="596" y="3"/>
                  </a:cubicBezTo>
                  <a:cubicBezTo>
                    <a:pt x="596" y="3"/>
                    <a:pt x="596" y="3"/>
                    <a:pt x="596" y="3"/>
                  </a:cubicBezTo>
                  <a:cubicBezTo>
                    <a:pt x="595" y="4"/>
                    <a:pt x="593" y="4"/>
                    <a:pt x="591" y="4"/>
                  </a:cubicBezTo>
                  <a:cubicBezTo>
                    <a:pt x="591" y="3"/>
                    <a:pt x="591" y="3"/>
                    <a:pt x="592" y="3"/>
                  </a:cubicBezTo>
                  <a:cubicBezTo>
                    <a:pt x="590" y="3"/>
                    <a:pt x="590" y="3"/>
                    <a:pt x="590" y="3"/>
                  </a:cubicBezTo>
                  <a:cubicBezTo>
                    <a:pt x="590" y="3"/>
                    <a:pt x="589" y="3"/>
                    <a:pt x="588" y="3"/>
                  </a:cubicBezTo>
                  <a:cubicBezTo>
                    <a:pt x="589" y="3"/>
                    <a:pt x="589" y="3"/>
                    <a:pt x="589" y="3"/>
                  </a:cubicBezTo>
                  <a:cubicBezTo>
                    <a:pt x="586" y="3"/>
                    <a:pt x="584" y="3"/>
                    <a:pt x="581" y="3"/>
                  </a:cubicBezTo>
                  <a:cubicBezTo>
                    <a:pt x="580" y="4"/>
                    <a:pt x="583" y="5"/>
                    <a:pt x="580" y="5"/>
                  </a:cubicBezTo>
                  <a:cubicBezTo>
                    <a:pt x="580" y="5"/>
                    <a:pt x="580" y="4"/>
                    <a:pt x="580" y="4"/>
                  </a:cubicBezTo>
                  <a:cubicBezTo>
                    <a:pt x="580" y="4"/>
                    <a:pt x="579" y="4"/>
                    <a:pt x="579" y="4"/>
                  </a:cubicBezTo>
                  <a:cubicBezTo>
                    <a:pt x="580" y="4"/>
                    <a:pt x="580" y="4"/>
                    <a:pt x="580" y="4"/>
                  </a:cubicBezTo>
                  <a:cubicBezTo>
                    <a:pt x="579" y="3"/>
                    <a:pt x="579" y="4"/>
                    <a:pt x="578" y="4"/>
                  </a:cubicBezTo>
                  <a:cubicBezTo>
                    <a:pt x="578" y="4"/>
                    <a:pt x="577" y="4"/>
                    <a:pt x="578" y="3"/>
                  </a:cubicBezTo>
                  <a:cubicBezTo>
                    <a:pt x="578" y="3"/>
                    <a:pt x="579" y="4"/>
                    <a:pt x="579" y="3"/>
                  </a:cubicBezTo>
                  <a:cubicBezTo>
                    <a:pt x="578" y="3"/>
                    <a:pt x="576" y="3"/>
                    <a:pt x="576" y="3"/>
                  </a:cubicBezTo>
                  <a:cubicBezTo>
                    <a:pt x="576" y="3"/>
                    <a:pt x="576" y="3"/>
                    <a:pt x="575" y="3"/>
                  </a:cubicBezTo>
                  <a:cubicBezTo>
                    <a:pt x="572" y="3"/>
                    <a:pt x="574" y="3"/>
                    <a:pt x="572" y="2"/>
                  </a:cubicBezTo>
                  <a:cubicBezTo>
                    <a:pt x="572" y="3"/>
                    <a:pt x="570" y="2"/>
                    <a:pt x="570" y="3"/>
                  </a:cubicBezTo>
                  <a:cubicBezTo>
                    <a:pt x="570" y="3"/>
                    <a:pt x="569" y="3"/>
                    <a:pt x="569" y="3"/>
                  </a:cubicBezTo>
                  <a:cubicBezTo>
                    <a:pt x="568" y="3"/>
                    <a:pt x="563" y="3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1" y="4"/>
                    <a:pt x="556" y="3"/>
                    <a:pt x="552" y="4"/>
                  </a:cubicBezTo>
                  <a:cubicBezTo>
                    <a:pt x="552" y="3"/>
                    <a:pt x="552" y="3"/>
                    <a:pt x="552" y="3"/>
                  </a:cubicBezTo>
                  <a:cubicBezTo>
                    <a:pt x="550" y="4"/>
                    <a:pt x="547" y="3"/>
                    <a:pt x="545" y="4"/>
                  </a:cubicBezTo>
                  <a:cubicBezTo>
                    <a:pt x="544" y="4"/>
                    <a:pt x="544" y="4"/>
                    <a:pt x="544" y="3"/>
                  </a:cubicBezTo>
                  <a:cubicBezTo>
                    <a:pt x="542" y="3"/>
                    <a:pt x="542" y="4"/>
                    <a:pt x="539" y="3"/>
                  </a:cubicBezTo>
                  <a:cubicBezTo>
                    <a:pt x="541" y="3"/>
                    <a:pt x="538" y="3"/>
                    <a:pt x="541" y="3"/>
                  </a:cubicBezTo>
                  <a:cubicBezTo>
                    <a:pt x="539" y="3"/>
                    <a:pt x="538" y="2"/>
                    <a:pt x="535" y="3"/>
                  </a:cubicBezTo>
                  <a:cubicBezTo>
                    <a:pt x="536" y="2"/>
                    <a:pt x="534" y="2"/>
                    <a:pt x="532" y="2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3" y="3"/>
                    <a:pt x="532" y="3"/>
                    <a:pt x="531" y="3"/>
                  </a:cubicBezTo>
                  <a:cubicBezTo>
                    <a:pt x="531" y="2"/>
                    <a:pt x="531" y="2"/>
                    <a:pt x="531" y="2"/>
                  </a:cubicBezTo>
                  <a:cubicBezTo>
                    <a:pt x="526" y="1"/>
                    <a:pt x="522" y="4"/>
                    <a:pt x="519" y="2"/>
                  </a:cubicBezTo>
                  <a:cubicBezTo>
                    <a:pt x="517" y="3"/>
                    <a:pt x="521" y="2"/>
                    <a:pt x="520" y="3"/>
                  </a:cubicBezTo>
                  <a:cubicBezTo>
                    <a:pt x="518" y="3"/>
                    <a:pt x="515" y="2"/>
                    <a:pt x="515" y="2"/>
                  </a:cubicBezTo>
                  <a:cubicBezTo>
                    <a:pt x="512" y="1"/>
                    <a:pt x="512" y="3"/>
                    <a:pt x="509" y="3"/>
                  </a:cubicBezTo>
                  <a:cubicBezTo>
                    <a:pt x="509" y="3"/>
                    <a:pt x="509" y="4"/>
                    <a:pt x="507" y="4"/>
                  </a:cubicBezTo>
                  <a:cubicBezTo>
                    <a:pt x="505" y="4"/>
                    <a:pt x="504" y="3"/>
                    <a:pt x="506" y="3"/>
                  </a:cubicBezTo>
                  <a:cubicBezTo>
                    <a:pt x="506" y="3"/>
                    <a:pt x="506" y="3"/>
                    <a:pt x="506" y="3"/>
                  </a:cubicBezTo>
                  <a:cubicBezTo>
                    <a:pt x="507" y="3"/>
                    <a:pt x="508" y="3"/>
                    <a:pt x="507" y="2"/>
                  </a:cubicBezTo>
                  <a:cubicBezTo>
                    <a:pt x="507" y="3"/>
                    <a:pt x="507" y="3"/>
                    <a:pt x="507" y="3"/>
                  </a:cubicBezTo>
                  <a:cubicBezTo>
                    <a:pt x="506" y="2"/>
                    <a:pt x="503" y="2"/>
                    <a:pt x="503" y="2"/>
                  </a:cubicBezTo>
                  <a:cubicBezTo>
                    <a:pt x="502" y="2"/>
                    <a:pt x="503" y="2"/>
                    <a:pt x="504" y="2"/>
                  </a:cubicBezTo>
                  <a:cubicBezTo>
                    <a:pt x="501" y="2"/>
                    <a:pt x="499" y="2"/>
                    <a:pt x="496" y="2"/>
                  </a:cubicBezTo>
                  <a:cubicBezTo>
                    <a:pt x="497" y="2"/>
                    <a:pt x="497" y="3"/>
                    <a:pt x="497" y="3"/>
                  </a:cubicBezTo>
                  <a:cubicBezTo>
                    <a:pt x="492" y="2"/>
                    <a:pt x="495" y="3"/>
                    <a:pt x="492" y="3"/>
                  </a:cubicBezTo>
                  <a:cubicBezTo>
                    <a:pt x="490" y="3"/>
                    <a:pt x="493" y="2"/>
                    <a:pt x="490" y="3"/>
                  </a:cubicBezTo>
                  <a:cubicBezTo>
                    <a:pt x="488" y="2"/>
                    <a:pt x="489" y="2"/>
                    <a:pt x="490" y="1"/>
                  </a:cubicBezTo>
                  <a:cubicBezTo>
                    <a:pt x="487" y="2"/>
                    <a:pt x="485" y="1"/>
                    <a:pt x="483" y="1"/>
                  </a:cubicBezTo>
                  <a:cubicBezTo>
                    <a:pt x="485" y="1"/>
                    <a:pt x="485" y="1"/>
                    <a:pt x="485" y="1"/>
                  </a:cubicBezTo>
                  <a:cubicBezTo>
                    <a:pt x="484" y="1"/>
                    <a:pt x="483" y="1"/>
                    <a:pt x="482" y="1"/>
                  </a:cubicBezTo>
                  <a:cubicBezTo>
                    <a:pt x="483" y="2"/>
                    <a:pt x="483" y="2"/>
                    <a:pt x="483" y="2"/>
                  </a:cubicBezTo>
                  <a:cubicBezTo>
                    <a:pt x="482" y="1"/>
                    <a:pt x="482" y="1"/>
                    <a:pt x="482" y="1"/>
                  </a:cubicBezTo>
                  <a:cubicBezTo>
                    <a:pt x="481" y="2"/>
                    <a:pt x="482" y="2"/>
                    <a:pt x="481" y="3"/>
                  </a:cubicBezTo>
                  <a:cubicBezTo>
                    <a:pt x="479" y="2"/>
                    <a:pt x="477" y="3"/>
                    <a:pt x="477" y="2"/>
                  </a:cubicBezTo>
                  <a:cubicBezTo>
                    <a:pt x="480" y="3"/>
                    <a:pt x="476" y="1"/>
                    <a:pt x="479" y="1"/>
                  </a:cubicBezTo>
                  <a:cubicBezTo>
                    <a:pt x="479" y="1"/>
                    <a:pt x="478" y="1"/>
                    <a:pt x="477" y="1"/>
                  </a:cubicBezTo>
                  <a:cubicBezTo>
                    <a:pt x="477" y="1"/>
                    <a:pt x="477" y="1"/>
                    <a:pt x="478" y="1"/>
                  </a:cubicBezTo>
                  <a:cubicBezTo>
                    <a:pt x="474" y="0"/>
                    <a:pt x="476" y="2"/>
                    <a:pt x="473" y="2"/>
                  </a:cubicBezTo>
                  <a:cubicBezTo>
                    <a:pt x="473" y="1"/>
                    <a:pt x="472" y="1"/>
                    <a:pt x="471" y="1"/>
                  </a:cubicBezTo>
                  <a:cubicBezTo>
                    <a:pt x="473" y="1"/>
                    <a:pt x="472" y="2"/>
                    <a:pt x="471" y="2"/>
                  </a:cubicBezTo>
                  <a:cubicBezTo>
                    <a:pt x="468" y="2"/>
                    <a:pt x="468" y="3"/>
                    <a:pt x="467" y="3"/>
                  </a:cubicBezTo>
                  <a:cubicBezTo>
                    <a:pt x="468" y="3"/>
                    <a:pt x="468" y="3"/>
                    <a:pt x="468" y="3"/>
                  </a:cubicBezTo>
                  <a:cubicBezTo>
                    <a:pt x="468" y="3"/>
                    <a:pt x="467" y="3"/>
                    <a:pt x="465" y="3"/>
                  </a:cubicBezTo>
                  <a:cubicBezTo>
                    <a:pt x="465" y="3"/>
                    <a:pt x="467" y="3"/>
                    <a:pt x="466" y="3"/>
                  </a:cubicBezTo>
                  <a:cubicBezTo>
                    <a:pt x="464" y="4"/>
                    <a:pt x="462" y="2"/>
                    <a:pt x="460" y="3"/>
                  </a:cubicBezTo>
                  <a:cubicBezTo>
                    <a:pt x="458" y="2"/>
                    <a:pt x="460" y="2"/>
                    <a:pt x="459" y="1"/>
                  </a:cubicBezTo>
                  <a:cubicBezTo>
                    <a:pt x="456" y="2"/>
                    <a:pt x="456" y="1"/>
                    <a:pt x="453" y="1"/>
                  </a:cubicBezTo>
                  <a:cubicBezTo>
                    <a:pt x="454" y="2"/>
                    <a:pt x="454" y="2"/>
                    <a:pt x="452" y="2"/>
                  </a:cubicBezTo>
                  <a:cubicBezTo>
                    <a:pt x="456" y="2"/>
                    <a:pt x="456" y="2"/>
                    <a:pt x="456" y="2"/>
                  </a:cubicBezTo>
                  <a:cubicBezTo>
                    <a:pt x="453" y="3"/>
                    <a:pt x="453" y="3"/>
                    <a:pt x="453" y="3"/>
                  </a:cubicBezTo>
                  <a:cubicBezTo>
                    <a:pt x="455" y="3"/>
                    <a:pt x="456" y="2"/>
                    <a:pt x="457" y="3"/>
                  </a:cubicBezTo>
                  <a:cubicBezTo>
                    <a:pt x="456" y="3"/>
                    <a:pt x="456" y="3"/>
                    <a:pt x="457" y="3"/>
                  </a:cubicBezTo>
                  <a:cubicBezTo>
                    <a:pt x="455" y="3"/>
                    <a:pt x="453" y="4"/>
                    <a:pt x="450" y="3"/>
                  </a:cubicBezTo>
                  <a:cubicBezTo>
                    <a:pt x="451" y="2"/>
                    <a:pt x="451" y="2"/>
                    <a:pt x="451" y="2"/>
                  </a:cubicBezTo>
                  <a:cubicBezTo>
                    <a:pt x="447" y="1"/>
                    <a:pt x="445" y="3"/>
                    <a:pt x="440" y="2"/>
                  </a:cubicBezTo>
                  <a:cubicBezTo>
                    <a:pt x="442" y="3"/>
                    <a:pt x="442" y="3"/>
                    <a:pt x="442" y="3"/>
                  </a:cubicBezTo>
                  <a:cubicBezTo>
                    <a:pt x="441" y="3"/>
                    <a:pt x="439" y="3"/>
                    <a:pt x="437" y="3"/>
                  </a:cubicBezTo>
                  <a:cubicBezTo>
                    <a:pt x="438" y="2"/>
                    <a:pt x="437" y="2"/>
                    <a:pt x="436" y="2"/>
                  </a:cubicBezTo>
                  <a:cubicBezTo>
                    <a:pt x="436" y="2"/>
                    <a:pt x="433" y="2"/>
                    <a:pt x="432" y="3"/>
                  </a:cubicBezTo>
                  <a:cubicBezTo>
                    <a:pt x="431" y="2"/>
                    <a:pt x="431" y="2"/>
                    <a:pt x="431" y="2"/>
                  </a:cubicBezTo>
                  <a:cubicBezTo>
                    <a:pt x="427" y="2"/>
                    <a:pt x="426" y="4"/>
                    <a:pt x="423" y="3"/>
                  </a:cubicBezTo>
                  <a:cubicBezTo>
                    <a:pt x="424" y="3"/>
                    <a:pt x="423" y="3"/>
                    <a:pt x="425" y="2"/>
                  </a:cubicBezTo>
                  <a:cubicBezTo>
                    <a:pt x="424" y="2"/>
                    <a:pt x="423" y="2"/>
                    <a:pt x="423" y="2"/>
                  </a:cubicBezTo>
                  <a:cubicBezTo>
                    <a:pt x="422" y="2"/>
                    <a:pt x="420" y="3"/>
                    <a:pt x="418" y="3"/>
                  </a:cubicBezTo>
                  <a:cubicBezTo>
                    <a:pt x="418" y="3"/>
                    <a:pt x="418" y="3"/>
                    <a:pt x="417" y="3"/>
                  </a:cubicBezTo>
                  <a:cubicBezTo>
                    <a:pt x="416" y="3"/>
                    <a:pt x="417" y="3"/>
                    <a:pt x="417" y="3"/>
                  </a:cubicBezTo>
                  <a:cubicBezTo>
                    <a:pt x="417" y="3"/>
                    <a:pt x="415" y="3"/>
                    <a:pt x="416" y="4"/>
                  </a:cubicBezTo>
                  <a:cubicBezTo>
                    <a:pt x="412" y="2"/>
                    <a:pt x="406" y="4"/>
                    <a:pt x="403" y="3"/>
                  </a:cubicBezTo>
                  <a:cubicBezTo>
                    <a:pt x="400" y="3"/>
                    <a:pt x="397" y="3"/>
                    <a:pt x="395" y="3"/>
                  </a:cubicBezTo>
                  <a:cubicBezTo>
                    <a:pt x="395" y="3"/>
                    <a:pt x="395" y="3"/>
                    <a:pt x="396" y="3"/>
                  </a:cubicBezTo>
                  <a:cubicBezTo>
                    <a:pt x="392" y="2"/>
                    <a:pt x="394" y="4"/>
                    <a:pt x="390" y="4"/>
                  </a:cubicBezTo>
                  <a:cubicBezTo>
                    <a:pt x="388" y="3"/>
                    <a:pt x="392" y="3"/>
                    <a:pt x="391" y="3"/>
                  </a:cubicBezTo>
                  <a:cubicBezTo>
                    <a:pt x="390" y="1"/>
                    <a:pt x="387" y="3"/>
                    <a:pt x="384" y="2"/>
                  </a:cubicBezTo>
                  <a:cubicBezTo>
                    <a:pt x="385" y="2"/>
                    <a:pt x="385" y="2"/>
                    <a:pt x="385" y="2"/>
                  </a:cubicBezTo>
                  <a:cubicBezTo>
                    <a:pt x="383" y="2"/>
                    <a:pt x="380" y="3"/>
                    <a:pt x="377" y="3"/>
                  </a:cubicBezTo>
                  <a:cubicBezTo>
                    <a:pt x="377" y="3"/>
                    <a:pt x="378" y="3"/>
                    <a:pt x="377" y="2"/>
                  </a:cubicBezTo>
                  <a:cubicBezTo>
                    <a:pt x="375" y="3"/>
                    <a:pt x="372" y="4"/>
                    <a:pt x="369" y="4"/>
                  </a:cubicBezTo>
                  <a:cubicBezTo>
                    <a:pt x="370" y="3"/>
                    <a:pt x="370" y="4"/>
                    <a:pt x="369" y="3"/>
                  </a:cubicBezTo>
                  <a:cubicBezTo>
                    <a:pt x="368" y="3"/>
                    <a:pt x="370" y="4"/>
                    <a:pt x="367" y="4"/>
                  </a:cubicBezTo>
                  <a:cubicBezTo>
                    <a:pt x="366" y="4"/>
                    <a:pt x="365" y="3"/>
                    <a:pt x="364" y="3"/>
                  </a:cubicBezTo>
                  <a:cubicBezTo>
                    <a:pt x="367" y="3"/>
                    <a:pt x="367" y="3"/>
                    <a:pt x="367" y="3"/>
                  </a:cubicBezTo>
                  <a:cubicBezTo>
                    <a:pt x="366" y="2"/>
                    <a:pt x="364" y="3"/>
                    <a:pt x="362" y="3"/>
                  </a:cubicBezTo>
                  <a:cubicBezTo>
                    <a:pt x="363" y="2"/>
                    <a:pt x="363" y="2"/>
                    <a:pt x="363" y="2"/>
                  </a:cubicBezTo>
                  <a:cubicBezTo>
                    <a:pt x="359" y="2"/>
                    <a:pt x="359" y="3"/>
                    <a:pt x="355" y="3"/>
                  </a:cubicBezTo>
                  <a:cubicBezTo>
                    <a:pt x="355" y="4"/>
                    <a:pt x="355" y="4"/>
                    <a:pt x="355" y="4"/>
                  </a:cubicBezTo>
                  <a:cubicBezTo>
                    <a:pt x="353" y="5"/>
                    <a:pt x="353" y="3"/>
                    <a:pt x="351" y="4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49" y="3"/>
                    <a:pt x="346" y="4"/>
                    <a:pt x="343" y="4"/>
                  </a:cubicBezTo>
                  <a:cubicBezTo>
                    <a:pt x="344" y="3"/>
                    <a:pt x="347" y="3"/>
                    <a:pt x="349" y="2"/>
                  </a:cubicBezTo>
                  <a:cubicBezTo>
                    <a:pt x="348" y="2"/>
                    <a:pt x="344" y="2"/>
                    <a:pt x="344" y="3"/>
                  </a:cubicBezTo>
                  <a:cubicBezTo>
                    <a:pt x="344" y="3"/>
                    <a:pt x="345" y="2"/>
                    <a:pt x="346" y="3"/>
                  </a:cubicBezTo>
                  <a:cubicBezTo>
                    <a:pt x="344" y="3"/>
                    <a:pt x="342" y="4"/>
                    <a:pt x="339" y="4"/>
                  </a:cubicBezTo>
                  <a:cubicBezTo>
                    <a:pt x="339" y="2"/>
                    <a:pt x="331" y="3"/>
                    <a:pt x="329" y="2"/>
                  </a:cubicBezTo>
                  <a:cubicBezTo>
                    <a:pt x="324" y="3"/>
                    <a:pt x="319" y="1"/>
                    <a:pt x="314" y="2"/>
                  </a:cubicBezTo>
                  <a:cubicBezTo>
                    <a:pt x="316" y="3"/>
                    <a:pt x="312" y="2"/>
                    <a:pt x="312" y="3"/>
                  </a:cubicBezTo>
                  <a:cubicBezTo>
                    <a:pt x="311" y="3"/>
                    <a:pt x="310" y="3"/>
                    <a:pt x="310" y="3"/>
                  </a:cubicBezTo>
                  <a:cubicBezTo>
                    <a:pt x="306" y="2"/>
                    <a:pt x="306" y="2"/>
                    <a:pt x="306" y="2"/>
                  </a:cubicBezTo>
                  <a:cubicBezTo>
                    <a:pt x="305" y="2"/>
                    <a:pt x="307" y="2"/>
                    <a:pt x="307" y="1"/>
                  </a:cubicBezTo>
                  <a:cubicBezTo>
                    <a:pt x="304" y="1"/>
                    <a:pt x="306" y="1"/>
                    <a:pt x="304" y="0"/>
                  </a:cubicBezTo>
                  <a:cubicBezTo>
                    <a:pt x="304" y="1"/>
                    <a:pt x="303" y="1"/>
                    <a:pt x="301" y="1"/>
                  </a:cubicBezTo>
                  <a:cubicBezTo>
                    <a:pt x="304" y="2"/>
                    <a:pt x="304" y="2"/>
                    <a:pt x="304" y="2"/>
                  </a:cubicBezTo>
                  <a:cubicBezTo>
                    <a:pt x="300" y="3"/>
                    <a:pt x="300" y="0"/>
                    <a:pt x="29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5" y="1"/>
                    <a:pt x="289" y="1"/>
                    <a:pt x="287" y="2"/>
                  </a:cubicBezTo>
                  <a:cubicBezTo>
                    <a:pt x="287" y="2"/>
                    <a:pt x="286" y="1"/>
                    <a:pt x="287" y="1"/>
                  </a:cubicBezTo>
                  <a:cubicBezTo>
                    <a:pt x="282" y="1"/>
                    <a:pt x="276" y="3"/>
                    <a:pt x="272" y="2"/>
                  </a:cubicBezTo>
                  <a:cubicBezTo>
                    <a:pt x="272" y="1"/>
                    <a:pt x="272" y="1"/>
                    <a:pt x="272" y="1"/>
                  </a:cubicBezTo>
                  <a:cubicBezTo>
                    <a:pt x="271" y="2"/>
                    <a:pt x="271" y="2"/>
                    <a:pt x="269" y="2"/>
                  </a:cubicBezTo>
                  <a:cubicBezTo>
                    <a:pt x="269" y="2"/>
                    <a:pt x="270" y="1"/>
                    <a:pt x="269" y="1"/>
                  </a:cubicBezTo>
                  <a:cubicBezTo>
                    <a:pt x="269" y="2"/>
                    <a:pt x="267" y="2"/>
                    <a:pt x="265" y="2"/>
                  </a:cubicBezTo>
                  <a:cubicBezTo>
                    <a:pt x="267" y="1"/>
                    <a:pt x="267" y="1"/>
                    <a:pt x="267" y="1"/>
                  </a:cubicBezTo>
                  <a:cubicBezTo>
                    <a:pt x="262" y="1"/>
                    <a:pt x="259" y="2"/>
                    <a:pt x="255" y="3"/>
                  </a:cubicBezTo>
                  <a:cubicBezTo>
                    <a:pt x="255" y="2"/>
                    <a:pt x="251" y="1"/>
                    <a:pt x="249" y="1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43" y="1"/>
                    <a:pt x="239" y="2"/>
                    <a:pt x="234" y="2"/>
                  </a:cubicBezTo>
                  <a:cubicBezTo>
                    <a:pt x="230" y="1"/>
                    <a:pt x="222" y="2"/>
                    <a:pt x="217" y="1"/>
                  </a:cubicBezTo>
                  <a:cubicBezTo>
                    <a:pt x="218" y="1"/>
                    <a:pt x="217" y="2"/>
                    <a:pt x="216" y="2"/>
                  </a:cubicBezTo>
                  <a:cubicBezTo>
                    <a:pt x="214" y="2"/>
                    <a:pt x="212" y="3"/>
                    <a:pt x="212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2" y="1"/>
                    <a:pt x="209" y="1"/>
                    <a:pt x="207" y="1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2" y="0"/>
                    <a:pt x="193" y="3"/>
                    <a:pt x="190" y="1"/>
                  </a:cubicBezTo>
                  <a:cubicBezTo>
                    <a:pt x="189" y="2"/>
                    <a:pt x="187" y="2"/>
                    <a:pt x="186" y="2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83" y="1"/>
                    <a:pt x="181" y="1"/>
                    <a:pt x="176" y="1"/>
                  </a:cubicBezTo>
                  <a:cubicBezTo>
                    <a:pt x="177" y="1"/>
                    <a:pt x="177" y="1"/>
                    <a:pt x="177" y="1"/>
                  </a:cubicBezTo>
                  <a:cubicBezTo>
                    <a:pt x="175" y="1"/>
                    <a:pt x="174" y="3"/>
                    <a:pt x="172" y="3"/>
                  </a:cubicBezTo>
                  <a:cubicBezTo>
                    <a:pt x="171" y="2"/>
                    <a:pt x="171" y="2"/>
                    <a:pt x="171" y="2"/>
                  </a:cubicBezTo>
                  <a:cubicBezTo>
                    <a:pt x="167" y="2"/>
                    <a:pt x="162" y="1"/>
                    <a:pt x="158" y="2"/>
                  </a:cubicBezTo>
                  <a:cubicBezTo>
                    <a:pt x="158" y="2"/>
                    <a:pt x="158" y="1"/>
                    <a:pt x="159" y="1"/>
                  </a:cubicBezTo>
                  <a:cubicBezTo>
                    <a:pt x="157" y="1"/>
                    <a:pt x="151" y="0"/>
                    <a:pt x="152" y="2"/>
                  </a:cubicBezTo>
                  <a:cubicBezTo>
                    <a:pt x="152" y="1"/>
                    <a:pt x="148" y="2"/>
                    <a:pt x="145" y="2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4" y="3"/>
                    <a:pt x="144" y="3"/>
                    <a:pt x="141" y="3"/>
                  </a:cubicBezTo>
                  <a:cubicBezTo>
                    <a:pt x="140" y="3"/>
                    <a:pt x="140" y="3"/>
                    <a:pt x="141" y="3"/>
                  </a:cubicBezTo>
                  <a:cubicBezTo>
                    <a:pt x="139" y="2"/>
                    <a:pt x="139" y="3"/>
                    <a:pt x="137" y="3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5" y="2"/>
                    <a:pt x="136" y="3"/>
                    <a:pt x="134" y="3"/>
                  </a:cubicBezTo>
                  <a:cubicBezTo>
                    <a:pt x="133" y="4"/>
                    <a:pt x="130" y="3"/>
                    <a:pt x="130" y="2"/>
                  </a:cubicBezTo>
                  <a:cubicBezTo>
                    <a:pt x="130" y="3"/>
                    <a:pt x="128" y="3"/>
                    <a:pt x="127" y="3"/>
                  </a:cubicBezTo>
                  <a:cubicBezTo>
                    <a:pt x="127" y="3"/>
                    <a:pt x="127" y="3"/>
                    <a:pt x="128" y="3"/>
                  </a:cubicBezTo>
                  <a:cubicBezTo>
                    <a:pt x="124" y="2"/>
                    <a:pt x="122" y="4"/>
                    <a:pt x="119" y="3"/>
                  </a:cubicBezTo>
                  <a:cubicBezTo>
                    <a:pt x="119" y="3"/>
                    <a:pt x="119" y="2"/>
                    <a:pt x="119" y="2"/>
                  </a:cubicBezTo>
                  <a:cubicBezTo>
                    <a:pt x="122" y="2"/>
                    <a:pt x="124" y="2"/>
                    <a:pt x="124" y="3"/>
                  </a:cubicBezTo>
                  <a:cubicBezTo>
                    <a:pt x="124" y="2"/>
                    <a:pt x="122" y="2"/>
                    <a:pt x="124" y="1"/>
                  </a:cubicBezTo>
                  <a:cubicBezTo>
                    <a:pt x="122" y="1"/>
                    <a:pt x="118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3" y="2"/>
                    <a:pt x="113" y="2"/>
                  </a:cubicBezTo>
                  <a:cubicBezTo>
                    <a:pt x="112" y="1"/>
                    <a:pt x="110" y="1"/>
                    <a:pt x="109" y="1"/>
                  </a:cubicBezTo>
                  <a:cubicBezTo>
                    <a:pt x="109" y="2"/>
                    <a:pt x="107" y="2"/>
                    <a:pt x="109" y="3"/>
                  </a:cubicBezTo>
                  <a:cubicBezTo>
                    <a:pt x="108" y="3"/>
                    <a:pt x="109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1" y="2"/>
                    <a:pt x="112" y="2"/>
                    <a:pt x="113" y="2"/>
                  </a:cubicBezTo>
                  <a:cubicBezTo>
                    <a:pt x="112" y="3"/>
                    <a:pt x="111" y="3"/>
                    <a:pt x="110" y="3"/>
                  </a:cubicBezTo>
                  <a:cubicBezTo>
                    <a:pt x="109" y="3"/>
                    <a:pt x="109" y="4"/>
                    <a:pt x="108" y="4"/>
                  </a:cubicBezTo>
                  <a:cubicBezTo>
                    <a:pt x="107" y="3"/>
                    <a:pt x="103" y="2"/>
                    <a:pt x="103" y="2"/>
                  </a:cubicBezTo>
                  <a:cubicBezTo>
                    <a:pt x="99" y="2"/>
                    <a:pt x="94" y="2"/>
                    <a:pt x="92" y="3"/>
                  </a:cubicBezTo>
                  <a:cubicBezTo>
                    <a:pt x="91" y="4"/>
                    <a:pt x="91" y="3"/>
                    <a:pt x="90" y="3"/>
                  </a:cubicBezTo>
                  <a:cubicBezTo>
                    <a:pt x="91" y="3"/>
                    <a:pt x="92" y="3"/>
                    <a:pt x="92" y="2"/>
                  </a:cubicBezTo>
                  <a:cubicBezTo>
                    <a:pt x="90" y="3"/>
                    <a:pt x="86" y="3"/>
                    <a:pt x="85" y="4"/>
                  </a:cubicBezTo>
                  <a:cubicBezTo>
                    <a:pt x="83" y="3"/>
                    <a:pt x="87" y="3"/>
                    <a:pt x="83" y="3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77" y="1"/>
                    <a:pt x="72" y="5"/>
                    <a:pt x="65" y="3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7" y="2"/>
                    <a:pt x="47" y="4"/>
                    <a:pt x="38" y="3"/>
                  </a:cubicBezTo>
                  <a:cubicBezTo>
                    <a:pt x="36" y="2"/>
                    <a:pt x="35" y="3"/>
                    <a:pt x="34" y="4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27" y="4"/>
                    <a:pt x="24" y="2"/>
                    <a:pt x="20" y="3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5" y="4"/>
                    <a:pt x="15" y="3"/>
                  </a:cubicBezTo>
                  <a:cubicBezTo>
                    <a:pt x="15" y="3"/>
                    <a:pt x="15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7" y="3"/>
                    <a:pt x="10" y="2"/>
                    <a:pt x="6" y="2"/>
                  </a:cubicBezTo>
                  <a:cubicBezTo>
                    <a:pt x="4" y="2"/>
                    <a:pt x="1" y="3"/>
                    <a:pt x="1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7"/>
                    <a:pt x="4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8"/>
                    <a:pt x="7" y="8"/>
                    <a:pt x="8" y="7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1" y="8"/>
                    <a:pt x="13" y="8"/>
                  </a:cubicBezTo>
                  <a:cubicBezTo>
                    <a:pt x="14" y="8"/>
                    <a:pt x="12" y="7"/>
                    <a:pt x="14" y="7"/>
                  </a:cubicBezTo>
                  <a:cubicBezTo>
                    <a:pt x="15" y="7"/>
                    <a:pt x="15" y="8"/>
                    <a:pt x="16" y="7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7" y="8"/>
                    <a:pt x="19" y="8"/>
                    <a:pt x="20" y="7"/>
                  </a:cubicBezTo>
                  <a:cubicBezTo>
                    <a:pt x="21" y="8"/>
                    <a:pt x="24" y="7"/>
                    <a:pt x="24" y="8"/>
                  </a:cubicBezTo>
                  <a:cubicBezTo>
                    <a:pt x="25" y="8"/>
                    <a:pt x="27" y="7"/>
                    <a:pt x="28" y="7"/>
                  </a:cubicBezTo>
                  <a:cubicBezTo>
                    <a:pt x="25" y="9"/>
                    <a:pt x="32" y="7"/>
                    <a:pt x="32" y="9"/>
                  </a:cubicBezTo>
                  <a:cubicBezTo>
                    <a:pt x="34" y="7"/>
                    <a:pt x="38" y="8"/>
                    <a:pt x="41" y="7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42" y="8"/>
                    <a:pt x="42" y="8"/>
                    <a:pt x="43" y="8"/>
                  </a:cubicBezTo>
                  <a:cubicBezTo>
                    <a:pt x="44" y="7"/>
                    <a:pt x="46" y="7"/>
                    <a:pt x="48" y="6"/>
                  </a:cubicBezTo>
                  <a:cubicBezTo>
                    <a:pt x="50" y="7"/>
                    <a:pt x="46" y="8"/>
                    <a:pt x="47" y="9"/>
                  </a:cubicBezTo>
                  <a:cubicBezTo>
                    <a:pt x="47" y="8"/>
                    <a:pt x="51" y="8"/>
                    <a:pt x="50" y="7"/>
                  </a:cubicBezTo>
                  <a:cubicBezTo>
                    <a:pt x="52" y="8"/>
                    <a:pt x="51" y="7"/>
                    <a:pt x="52" y="8"/>
                  </a:cubicBezTo>
                  <a:cubicBezTo>
                    <a:pt x="52" y="7"/>
                    <a:pt x="54" y="8"/>
                    <a:pt x="55" y="7"/>
                  </a:cubicBezTo>
                  <a:cubicBezTo>
                    <a:pt x="57" y="8"/>
                    <a:pt x="56" y="8"/>
                    <a:pt x="58" y="8"/>
                  </a:cubicBezTo>
                  <a:cubicBezTo>
                    <a:pt x="59" y="8"/>
                    <a:pt x="57" y="9"/>
                    <a:pt x="57" y="9"/>
                  </a:cubicBezTo>
                  <a:close/>
                  <a:moveTo>
                    <a:pt x="117" y="7"/>
                  </a:moveTo>
                  <a:cubicBezTo>
                    <a:pt x="117" y="7"/>
                    <a:pt x="117" y="7"/>
                    <a:pt x="117" y="7"/>
                  </a:cubicBezTo>
                  <a:cubicBezTo>
                    <a:pt x="116" y="7"/>
                    <a:pt x="116" y="7"/>
                    <a:pt x="115" y="7"/>
                  </a:cubicBezTo>
                  <a:cubicBezTo>
                    <a:pt x="116" y="7"/>
                    <a:pt x="116" y="7"/>
                    <a:pt x="117" y="7"/>
                  </a:cubicBezTo>
                  <a:close/>
                  <a:moveTo>
                    <a:pt x="122" y="7"/>
                  </a:moveTo>
                  <a:cubicBezTo>
                    <a:pt x="121" y="7"/>
                    <a:pt x="120" y="7"/>
                    <a:pt x="120" y="7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1" y="6"/>
                    <a:pt x="122" y="7"/>
                  </a:cubicBezTo>
                  <a:close/>
                  <a:moveTo>
                    <a:pt x="111" y="1"/>
                  </a:moveTo>
                  <a:cubicBezTo>
                    <a:pt x="112" y="1"/>
                    <a:pt x="112" y="2"/>
                    <a:pt x="112" y="2"/>
                  </a:cubicBezTo>
                  <a:cubicBezTo>
                    <a:pt x="112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0" name="Freeform 199"/>
            <p:cNvSpPr>
              <a:spLocks/>
            </p:cNvSpPr>
            <p:nvPr/>
          </p:nvSpPr>
          <p:spPr bwMode="auto">
            <a:xfrm>
              <a:off x="2043113" y="4767263"/>
              <a:ext cx="11113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1" name="Freeform 200"/>
            <p:cNvSpPr>
              <a:spLocks/>
            </p:cNvSpPr>
            <p:nvPr/>
          </p:nvSpPr>
          <p:spPr bwMode="auto">
            <a:xfrm>
              <a:off x="718026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2" name="Rectangle 201"/>
            <p:cNvSpPr>
              <a:spLocks noChangeArrowheads="1"/>
            </p:cNvSpPr>
            <p:nvPr/>
          </p:nvSpPr>
          <p:spPr bwMode="auto">
            <a:xfrm>
              <a:off x="2967038" y="4835526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3" name="Freeform 202"/>
            <p:cNvSpPr>
              <a:spLocks/>
            </p:cNvSpPr>
            <p:nvPr/>
          </p:nvSpPr>
          <p:spPr bwMode="auto">
            <a:xfrm>
              <a:off x="7485063" y="4813301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4" name="Freeform 203"/>
            <p:cNvSpPr>
              <a:spLocks/>
            </p:cNvSpPr>
            <p:nvPr/>
          </p:nvSpPr>
          <p:spPr bwMode="auto">
            <a:xfrm>
              <a:off x="7620000" y="4813301"/>
              <a:ext cx="22225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5" name="Freeform 204"/>
            <p:cNvSpPr>
              <a:spLocks/>
            </p:cNvSpPr>
            <p:nvPr/>
          </p:nvSpPr>
          <p:spPr bwMode="auto">
            <a:xfrm>
              <a:off x="7732713" y="4813301"/>
              <a:ext cx="0" cy="11113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6" name="Freeform 205"/>
            <p:cNvSpPr>
              <a:spLocks/>
            </p:cNvSpPr>
            <p:nvPr/>
          </p:nvSpPr>
          <p:spPr bwMode="auto">
            <a:xfrm>
              <a:off x="6064250" y="4835526"/>
              <a:ext cx="23813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7" name="Freeform 206"/>
            <p:cNvSpPr>
              <a:spLocks/>
            </p:cNvSpPr>
            <p:nvPr/>
          </p:nvSpPr>
          <p:spPr bwMode="auto">
            <a:xfrm>
              <a:off x="6561138" y="4813301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8" name="Freeform 207"/>
            <p:cNvSpPr>
              <a:spLocks/>
            </p:cNvSpPr>
            <p:nvPr/>
          </p:nvSpPr>
          <p:spPr bwMode="auto">
            <a:xfrm>
              <a:off x="553561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9" name="Freeform 208"/>
            <p:cNvSpPr>
              <a:spLocks/>
            </p:cNvSpPr>
            <p:nvPr/>
          </p:nvSpPr>
          <p:spPr bwMode="auto">
            <a:xfrm>
              <a:off x="6538913" y="4813301"/>
              <a:ext cx="22225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0" name="Freeform 209"/>
            <p:cNvSpPr>
              <a:spLocks/>
            </p:cNvSpPr>
            <p:nvPr/>
          </p:nvSpPr>
          <p:spPr bwMode="auto">
            <a:xfrm>
              <a:off x="8172450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1" name="Freeform 210"/>
            <p:cNvSpPr>
              <a:spLocks/>
            </p:cNvSpPr>
            <p:nvPr/>
          </p:nvSpPr>
          <p:spPr bwMode="auto">
            <a:xfrm>
              <a:off x="81835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2" name="Freeform 211"/>
            <p:cNvSpPr>
              <a:spLocks/>
            </p:cNvSpPr>
            <p:nvPr/>
          </p:nvSpPr>
          <p:spPr bwMode="auto">
            <a:xfrm>
              <a:off x="8183563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3" name="Freeform 212"/>
            <p:cNvSpPr>
              <a:spLocks/>
            </p:cNvSpPr>
            <p:nvPr/>
          </p:nvSpPr>
          <p:spPr bwMode="auto">
            <a:xfrm>
              <a:off x="803751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4" name="Freeform 213"/>
            <p:cNvSpPr>
              <a:spLocks/>
            </p:cNvSpPr>
            <p:nvPr/>
          </p:nvSpPr>
          <p:spPr bwMode="auto">
            <a:xfrm>
              <a:off x="8002588" y="4813301"/>
              <a:ext cx="34925" cy="11113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3 w 3"/>
                <a:gd name="T5" fmla="*/ 1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5" name="Freeform 214"/>
            <p:cNvSpPr>
              <a:spLocks/>
            </p:cNvSpPr>
            <p:nvPr/>
          </p:nvSpPr>
          <p:spPr bwMode="auto">
            <a:xfrm>
              <a:off x="7812088" y="4767263"/>
              <a:ext cx="55563" cy="22225"/>
            </a:xfrm>
            <a:custGeom>
              <a:avLst/>
              <a:gdLst>
                <a:gd name="T0" fmla="*/ 1 w 5"/>
                <a:gd name="T1" fmla="*/ 1 h 2"/>
                <a:gd name="T2" fmla="*/ 4 w 5"/>
                <a:gd name="T3" fmla="*/ 2 h 2"/>
                <a:gd name="T4" fmla="*/ 4 w 5"/>
                <a:gd name="T5" fmla="*/ 1 h 2"/>
                <a:gd name="T6" fmla="*/ 1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4" y="1"/>
                  </a:cubicBezTo>
                  <a:cubicBezTo>
                    <a:pt x="0" y="0"/>
                    <a:pt x="5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6" name="Freeform 215"/>
            <p:cNvSpPr>
              <a:spLocks/>
            </p:cNvSpPr>
            <p:nvPr/>
          </p:nvSpPr>
          <p:spPr bwMode="auto">
            <a:xfrm>
              <a:off x="7699375" y="4767263"/>
              <a:ext cx="33338" cy="11113"/>
            </a:xfrm>
            <a:custGeom>
              <a:avLst/>
              <a:gdLst>
                <a:gd name="T0" fmla="*/ 1 w 3"/>
                <a:gd name="T1" fmla="*/ 1 h 1"/>
                <a:gd name="T2" fmla="*/ 2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1"/>
                    <a:pt x="1" y="1"/>
                    <a:pt x="2" y="0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7" name="Freeform 216"/>
            <p:cNvSpPr>
              <a:spLocks/>
            </p:cNvSpPr>
            <p:nvPr/>
          </p:nvSpPr>
          <p:spPr bwMode="auto">
            <a:xfrm>
              <a:off x="6921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8" name="Freeform 217"/>
            <p:cNvSpPr>
              <a:spLocks/>
            </p:cNvSpPr>
            <p:nvPr/>
          </p:nvSpPr>
          <p:spPr bwMode="auto">
            <a:xfrm>
              <a:off x="6786563" y="4813301"/>
              <a:ext cx="22225" cy="11113"/>
            </a:xfrm>
            <a:custGeom>
              <a:avLst/>
              <a:gdLst>
                <a:gd name="T0" fmla="*/ 0 w 14"/>
                <a:gd name="T1" fmla="*/ 7 h 7"/>
                <a:gd name="T2" fmla="*/ 7 w 14"/>
                <a:gd name="T3" fmla="*/ 7 h 7"/>
                <a:gd name="T4" fmla="*/ 14 w 14"/>
                <a:gd name="T5" fmla="*/ 0 h 7"/>
                <a:gd name="T6" fmla="*/ 0 w 1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0" y="7"/>
                  </a:moveTo>
                  <a:lnTo>
                    <a:pt x="7" y="7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9" name="Freeform 218"/>
            <p:cNvSpPr>
              <a:spLocks/>
            </p:cNvSpPr>
            <p:nvPr/>
          </p:nvSpPr>
          <p:spPr bwMode="auto">
            <a:xfrm>
              <a:off x="6673850" y="4767263"/>
              <a:ext cx="33338" cy="0"/>
            </a:xfrm>
            <a:custGeom>
              <a:avLst/>
              <a:gdLst>
                <a:gd name="T0" fmla="*/ 14 w 21"/>
                <a:gd name="T1" fmla="*/ 21 w 21"/>
                <a:gd name="T2" fmla="*/ 0 w 21"/>
                <a:gd name="T3" fmla="*/ 14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1">
                  <a:moveTo>
                    <a:pt x="14" y="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0" name="Freeform 219"/>
            <p:cNvSpPr>
              <a:spLocks/>
            </p:cNvSpPr>
            <p:nvPr/>
          </p:nvSpPr>
          <p:spPr bwMode="auto">
            <a:xfrm>
              <a:off x="5389563" y="4767263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1" name="Freeform 220"/>
            <p:cNvSpPr>
              <a:spLocks/>
            </p:cNvSpPr>
            <p:nvPr/>
          </p:nvSpPr>
          <p:spPr bwMode="auto">
            <a:xfrm>
              <a:off x="4779963" y="4767263"/>
              <a:ext cx="34925" cy="11113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2" name="Freeform 221"/>
            <p:cNvSpPr>
              <a:spLocks/>
            </p:cNvSpPr>
            <p:nvPr/>
          </p:nvSpPr>
          <p:spPr bwMode="auto">
            <a:xfrm>
              <a:off x="3113088" y="4756151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62" name="Rectangle 61"/>
          <p:cNvSpPr/>
          <p:nvPr/>
        </p:nvSpPr>
        <p:spPr>
          <a:xfrm>
            <a:off x="461824" y="990629"/>
            <a:ext cx="112202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Our Proof-of-Concept provides a solution that could tie in well with Deloitte’s new Government &amp; Public Service offering by combining our ML expertise with our experience with state government consulting.</a:t>
            </a:r>
          </a:p>
          <a:p>
            <a:endParaRPr lang="en-US" b="1" dirty="0"/>
          </a:p>
        </p:txBody>
      </p:sp>
      <p:graphicFrame>
        <p:nvGraphicFramePr>
          <p:cNvPr id="66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9014173"/>
              </p:ext>
            </p:extLst>
          </p:nvPr>
        </p:nvGraphicFramePr>
        <p:xfrm>
          <a:off x="2594393" y="2010134"/>
          <a:ext cx="2025491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254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Worldwide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BD12B47-132F-4166-9FE8-3F13CFD1D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608" y="2386324"/>
            <a:ext cx="3762375" cy="20753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B1813C-5579-4B73-830F-197BE0E1D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1550" y="3960226"/>
            <a:ext cx="438150" cy="409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BB5869-5DD3-49A5-8580-32E33C9831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1039" y="2442950"/>
            <a:ext cx="3318435" cy="16486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DD45413-A14D-4183-97F8-A6D6BE5B5BC1}"/>
              </a:ext>
            </a:extLst>
          </p:cNvPr>
          <p:cNvSpPr txBox="1"/>
          <p:nvPr/>
        </p:nvSpPr>
        <p:spPr>
          <a:xfrm>
            <a:off x="7577478" y="2029983"/>
            <a:ext cx="2905125" cy="27699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SzPct val="100000"/>
            </a:pPr>
            <a:r>
              <a:rPr lang="en-US" sz="1800" b="1" dirty="0"/>
              <a:t>Future of Retail</a:t>
            </a:r>
            <a:endParaRPr lang="en-US" sz="1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07A321-6081-43A0-AAE2-925959732BBB}"/>
              </a:ext>
            </a:extLst>
          </p:cNvPr>
          <p:cNvSpPr txBox="1"/>
          <p:nvPr/>
        </p:nvSpPr>
        <p:spPr>
          <a:xfrm>
            <a:off x="6725920" y="4687513"/>
            <a:ext cx="3948674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sz="1200" dirty="0"/>
              <a:t>Machine Learning and Blockchain could be exactly what the doctor ordered for an industry where there is a lot of scope for experimentation and improvement. For instance, Amazon Go.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8B78FD-6046-41A6-80CC-56CBF3FD23F9}"/>
              </a:ext>
            </a:extLst>
          </p:cNvPr>
          <p:cNvSpPr txBox="1"/>
          <p:nvPr/>
        </p:nvSpPr>
        <p:spPr>
          <a:xfrm>
            <a:off x="1293160" y="4687513"/>
            <a:ext cx="4613509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lvl="0" algn="ctr">
              <a:defRPr/>
            </a:pPr>
            <a:r>
              <a:rPr lang="en-US" sz="1200" dirty="0"/>
              <a:t>Not only the US, but also the UK faces two pronged epidemic of Diabetes and Obesity. Proper establishment and placement of Grocery Stores in developed and developing countries could be a game changer to solve the obesity and diabetes issues.</a:t>
            </a:r>
          </a:p>
        </p:txBody>
      </p:sp>
    </p:spTree>
    <p:extLst>
      <p:ext uri="{BB962C8B-B14F-4D97-AF65-F5344CB8AC3E}">
        <p14:creationId xmlns:p14="http://schemas.microsoft.com/office/powerpoint/2010/main" val="42761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defTabSz="916777">
              <a:lnSpc>
                <a:spcPct val="100000"/>
              </a:lnSpc>
              <a:spcBef>
                <a:spcPts val="0"/>
              </a:spcBef>
            </a:pPr>
            <a:r>
              <a:rPr lang="en-US" sz="2400" b="1" kern="0" dirty="0" smtClean="0">
                <a:solidFill>
                  <a:prstClr val="black"/>
                </a:solidFill>
                <a:latin typeface="Verdana"/>
                <a:ea typeface="Arial Unicode MS" charset="0"/>
                <a:cs typeface="Arial Unicode MS" charset="0"/>
              </a:rPr>
              <a:t>Conclusion</a:t>
            </a:r>
            <a:endParaRPr lang="en-US" sz="2400" b="1" kern="0" dirty="0">
              <a:solidFill>
                <a:prstClr val="black"/>
              </a:solidFill>
              <a:latin typeface="Verdana"/>
              <a:ea typeface="Arial Unicode MS" charset="0"/>
              <a:cs typeface="Arial Unicode MS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This model is a decision making aid and not a decision maker.</a:t>
            </a:r>
          </a:p>
          <a:p>
            <a:pPr marL="0" indent="0">
              <a:buNone/>
            </a:pPr>
            <a:endParaRPr lang="en-US" sz="20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Clients (State Governments) can choose to use money to: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Offer a tax incentive to keep stores open</a:t>
            </a:r>
          </a:p>
          <a:p>
            <a:pPr marL="457200" lvl="1" indent="0">
              <a:buNone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                   (or)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Run a nutrition awareness campaign</a:t>
            </a:r>
          </a:p>
          <a:p>
            <a:pPr marL="457200" lvl="1" indent="0">
              <a:buNone/>
            </a:pPr>
            <a:endParaRPr lang="en-US" sz="20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28600" lvl="1">
              <a:spcBef>
                <a:spcPts val="1000"/>
              </a:spcBef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Right allocation of resources </a:t>
            </a:r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now leads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greatest </a:t>
            </a:r>
            <a:r>
              <a:rPr lang="en-US" sz="2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impact in the future!</a:t>
            </a: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969505" y="1292323"/>
            <a:ext cx="3247842" cy="83532"/>
            <a:chOff x="814388" y="4745038"/>
            <a:chExt cx="7493000" cy="112713"/>
          </a:xfrm>
          <a:solidFill>
            <a:srgbClr val="7F7F7F"/>
          </a:solidFill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8285163" y="4813301"/>
              <a:ext cx="22225" cy="1111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8205788" y="4802188"/>
              <a:ext cx="79375" cy="22225"/>
            </a:xfrm>
            <a:custGeom>
              <a:avLst/>
              <a:gdLst>
                <a:gd name="T0" fmla="*/ 2 w 7"/>
                <a:gd name="T1" fmla="*/ 0 h 2"/>
                <a:gd name="T2" fmla="*/ 0 w 7"/>
                <a:gd name="T3" fmla="*/ 2 h 2"/>
                <a:gd name="T4" fmla="*/ 3 w 7"/>
                <a:gd name="T5" fmla="*/ 0 h 2"/>
                <a:gd name="T6" fmla="*/ 5 w 7"/>
                <a:gd name="T7" fmla="*/ 1 h 2"/>
                <a:gd name="T8" fmla="*/ 7 w 7"/>
                <a:gd name="T9" fmla="*/ 1 h 2"/>
                <a:gd name="T10" fmla="*/ 2 w 7"/>
                <a:gd name="T11" fmla="*/ 0 h 2"/>
                <a:gd name="T12" fmla="*/ 2 w 7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7169150" y="4778376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515100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402388" y="47672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7146925" y="477837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8081963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7462838" y="4767263"/>
              <a:ext cx="11113" cy="11113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7675563" y="4778376"/>
              <a:ext cx="12700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803751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7292975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108426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825500" y="4789488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6200775" y="475615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4273550" y="4767263"/>
              <a:ext cx="66675" cy="11113"/>
            </a:xfrm>
            <a:custGeom>
              <a:avLst/>
              <a:gdLst>
                <a:gd name="T0" fmla="*/ 3 w 6"/>
                <a:gd name="T1" fmla="*/ 0 h 1"/>
                <a:gd name="T2" fmla="*/ 3 w 6"/>
                <a:gd name="T3" fmla="*/ 1 h 1"/>
                <a:gd name="T4" fmla="*/ 3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5" y="0"/>
                    <a:pt x="0" y="0"/>
                    <a:pt x="3" y="1"/>
                  </a:cubicBezTo>
                  <a:cubicBezTo>
                    <a:pt x="3" y="1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8070850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430688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5727700" y="4756151"/>
              <a:ext cx="0" cy="11113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6064250" y="4767263"/>
              <a:ext cx="12700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5524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535463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625600" y="4824413"/>
              <a:ext cx="33338" cy="11113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1"/>
                    <a:pt x="3" y="0"/>
                    <a:pt x="3" y="0"/>
                  </a:cubicBezTo>
                  <a:cubicBezTo>
                    <a:pt x="3" y="1"/>
                    <a:pt x="0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80819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5502275" y="4835526"/>
              <a:ext cx="33338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3022600" y="4835526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5389563" y="483552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1658938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814388" y="4745038"/>
              <a:ext cx="7380288" cy="112713"/>
            </a:xfrm>
            <a:custGeom>
              <a:avLst/>
              <a:gdLst>
                <a:gd name="T0" fmla="*/ 75 w 655"/>
                <a:gd name="T1" fmla="*/ 7 h 10"/>
                <a:gd name="T2" fmla="*/ 80 w 655"/>
                <a:gd name="T3" fmla="*/ 7 h 10"/>
                <a:gd name="T4" fmla="*/ 97 w 655"/>
                <a:gd name="T5" fmla="*/ 8 h 10"/>
                <a:gd name="T6" fmla="*/ 133 w 655"/>
                <a:gd name="T7" fmla="*/ 8 h 10"/>
                <a:gd name="T8" fmla="*/ 156 w 655"/>
                <a:gd name="T9" fmla="*/ 7 h 10"/>
                <a:gd name="T10" fmla="*/ 193 w 655"/>
                <a:gd name="T11" fmla="*/ 7 h 10"/>
                <a:gd name="T12" fmla="*/ 208 w 655"/>
                <a:gd name="T13" fmla="*/ 8 h 10"/>
                <a:gd name="T14" fmla="*/ 229 w 655"/>
                <a:gd name="T15" fmla="*/ 7 h 10"/>
                <a:gd name="T16" fmla="*/ 250 w 655"/>
                <a:gd name="T17" fmla="*/ 7 h 10"/>
                <a:gd name="T18" fmla="*/ 274 w 655"/>
                <a:gd name="T19" fmla="*/ 7 h 10"/>
                <a:gd name="T20" fmla="*/ 326 w 655"/>
                <a:gd name="T21" fmla="*/ 8 h 10"/>
                <a:gd name="T22" fmla="*/ 385 w 655"/>
                <a:gd name="T23" fmla="*/ 8 h 10"/>
                <a:gd name="T24" fmla="*/ 412 w 655"/>
                <a:gd name="T25" fmla="*/ 7 h 10"/>
                <a:gd name="T26" fmla="*/ 456 w 655"/>
                <a:gd name="T27" fmla="*/ 7 h 10"/>
                <a:gd name="T28" fmla="*/ 474 w 655"/>
                <a:gd name="T29" fmla="*/ 8 h 10"/>
                <a:gd name="T30" fmla="*/ 496 w 655"/>
                <a:gd name="T31" fmla="*/ 6 h 10"/>
                <a:gd name="T32" fmla="*/ 505 w 655"/>
                <a:gd name="T33" fmla="*/ 6 h 10"/>
                <a:gd name="T34" fmla="*/ 521 w 655"/>
                <a:gd name="T35" fmla="*/ 6 h 10"/>
                <a:gd name="T36" fmla="*/ 547 w 655"/>
                <a:gd name="T37" fmla="*/ 6 h 10"/>
                <a:gd name="T38" fmla="*/ 569 w 655"/>
                <a:gd name="T39" fmla="*/ 6 h 10"/>
                <a:gd name="T40" fmla="*/ 593 w 655"/>
                <a:gd name="T41" fmla="*/ 6 h 10"/>
                <a:gd name="T42" fmla="*/ 604 w 655"/>
                <a:gd name="T43" fmla="*/ 6 h 10"/>
                <a:gd name="T44" fmla="*/ 620 w 655"/>
                <a:gd name="T45" fmla="*/ 7 h 10"/>
                <a:gd name="T46" fmla="*/ 645 w 655"/>
                <a:gd name="T47" fmla="*/ 6 h 10"/>
                <a:gd name="T48" fmla="*/ 654 w 655"/>
                <a:gd name="T49" fmla="*/ 6 h 10"/>
                <a:gd name="T50" fmla="*/ 641 w 655"/>
                <a:gd name="T51" fmla="*/ 4 h 10"/>
                <a:gd name="T52" fmla="*/ 628 w 655"/>
                <a:gd name="T53" fmla="*/ 3 h 10"/>
                <a:gd name="T54" fmla="*/ 615 w 655"/>
                <a:gd name="T55" fmla="*/ 3 h 10"/>
                <a:gd name="T56" fmla="*/ 590 w 655"/>
                <a:gd name="T57" fmla="*/ 3 h 10"/>
                <a:gd name="T58" fmla="*/ 580 w 655"/>
                <a:gd name="T59" fmla="*/ 4 h 10"/>
                <a:gd name="T60" fmla="*/ 570 w 655"/>
                <a:gd name="T61" fmla="*/ 3 h 10"/>
                <a:gd name="T62" fmla="*/ 552 w 655"/>
                <a:gd name="T63" fmla="*/ 4 h 10"/>
                <a:gd name="T64" fmla="*/ 532 w 655"/>
                <a:gd name="T65" fmla="*/ 2 h 10"/>
                <a:gd name="T66" fmla="*/ 509 w 655"/>
                <a:gd name="T67" fmla="*/ 3 h 10"/>
                <a:gd name="T68" fmla="*/ 504 w 655"/>
                <a:gd name="T69" fmla="*/ 2 h 10"/>
                <a:gd name="T70" fmla="*/ 485 w 655"/>
                <a:gd name="T71" fmla="*/ 1 h 10"/>
                <a:gd name="T72" fmla="*/ 477 w 655"/>
                <a:gd name="T73" fmla="*/ 1 h 10"/>
                <a:gd name="T74" fmla="*/ 465 w 655"/>
                <a:gd name="T75" fmla="*/ 3 h 10"/>
                <a:gd name="T76" fmla="*/ 453 w 655"/>
                <a:gd name="T77" fmla="*/ 3 h 10"/>
                <a:gd name="T78" fmla="*/ 437 w 655"/>
                <a:gd name="T79" fmla="*/ 3 h 10"/>
                <a:gd name="T80" fmla="*/ 418 w 655"/>
                <a:gd name="T81" fmla="*/ 3 h 10"/>
                <a:gd name="T82" fmla="*/ 390 w 655"/>
                <a:gd name="T83" fmla="*/ 4 h 10"/>
                <a:gd name="T84" fmla="*/ 369 w 655"/>
                <a:gd name="T85" fmla="*/ 3 h 10"/>
                <a:gd name="T86" fmla="*/ 355 w 655"/>
                <a:gd name="T87" fmla="*/ 4 h 10"/>
                <a:gd name="T88" fmla="*/ 339 w 655"/>
                <a:gd name="T89" fmla="*/ 4 h 10"/>
                <a:gd name="T90" fmla="*/ 304 w 655"/>
                <a:gd name="T91" fmla="*/ 0 h 10"/>
                <a:gd name="T92" fmla="*/ 272 w 655"/>
                <a:gd name="T93" fmla="*/ 2 h 10"/>
                <a:gd name="T94" fmla="*/ 249 w 655"/>
                <a:gd name="T95" fmla="*/ 1 h 10"/>
                <a:gd name="T96" fmla="*/ 207 w 655"/>
                <a:gd name="T97" fmla="*/ 1 h 10"/>
                <a:gd name="T98" fmla="*/ 172 w 655"/>
                <a:gd name="T99" fmla="*/ 3 h 10"/>
                <a:gd name="T100" fmla="*/ 141 w 655"/>
                <a:gd name="T101" fmla="*/ 3 h 10"/>
                <a:gd name="T102" fmla="*/ 128 w 655"/>
                <a:gd name="T103" fmla="*/ 3 h 10"/>
                <a:gd name="T104" fmla="*/ 116 w 655"/>
                <a:gd name="T105" fmla="*/ 2 h 10"/>
                <a:gd name="T106" fmla="*/ 110 w 655"/>
                <a:gd name="T107" fmla="*/ 2 h 10"/>
                <a:gd name="T108" fmla="*/ 92 w 655"/>
                <a:gd name="T109" fmla="*/ 2 h 10"/>
                <a:gd name="T110" fmla="*/ 34 w 655"/>
                <a:gd name="T111" fmla="*/ 4 h 10"/>
                <a:gd name="T112" fmla="*/ 14 w 655"/>
                <a:gd name="T113" fmla="*/ 3 h 10"/>
                <a:gd name="T114" fmla="*/ 7 w 655"/>
                <a:gd name="T115" fmla="*/ 7 h 10"/>
                <a:gd name="T116" fmla="*/ 14 w 655"/>
                <a:gd name="T117" fmla="*/ 7 h 10"/>
                <a:gd name="T118" fmla="*/ 41 w 655"/>
                <a:gd name="T119" fmla="*/ 7 h 10"/>
                <a:gd name="T120" fmla="*/ 55 w 655"/>
                <a:gd name="T121" fmla="*/ 7 h 10"/>
                <a:gd name="T122" fmla="*/ 122 w 655"/>
                <a:gd name="T123" fmla="*/ 7 h 10"/>
                <a:gd name="T124" fmla="*/ 111 w 655"/>
                <a:gd name="T1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5" h="10">
                  <a:moveTo>
                    <a:pt x="57" y="9"/>
                  </a:moveTo>
                  <a:cubicBezTo>
                    <a:pt x="60" y="9"/>
                    <a:pt x="58" y="8"/>
                    <a:pt x="59" y="7"/>
                  </a:cubicBezTo>
                  <a:cubicBezTo>
                    <a:pt x="62" y="7"/>
                    <a:pt x="60" y="8"/>
                    <a:pt x="61" y="9"/>
                  </a:cubicBezTo>
                  <a:cubicBezTo>
                    <a:pt x="63" y="8"/>
                    <a:pt x="65" y="7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8" y="7"/>
                    <a:pt x="72" y="8"/>
                    <a:pt x="74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4" y="7"/>
                    <a:pt x="74" y="6"/>
                    <a:pt x="74" y="6"/>
                  </a:cubicBezTo>
                  <a:cubicBezTo>
                    <a:pt x="75" y="6"/>
                    <a:pt x="76" y="5"/>
                    <a:pt x="77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8" y="7"/>
                    <a:pt x="75" y="6"/>
                    <a:pt x="75" y="7"/>
                  </a:cubicBezTo>
                  <a:cubicBezTo>
                    <a:pt x="78" y="7"/>
                    <a:pt x="80" y="6"/>
                    <a:pt x="82" y="6"/>
                  </a:cubicBezTo>
                  <a:cubicBezTo>
                    <a:pt x="83" y="7"/>
                    <a:pt x="78" y="7"/>
                    <a:pt x="80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80" y="8"/>
                    <a:pt x="76" y="7"/>
                    <a:pt x="78" y="8"/>
                  </a:cubicBezTo>
                  <a:cubicBezTo>
                    <a:pt x="82" y="9"/>
                    <a:pt x="82" y="8"/>
                    <a:pt x="86" y="8"/>
                  </a:cubicBezTo>
                  <a:cubicBezTo>
                    <a:pt x="86" y="8"/>
                    <a:pt x="85" y="7"/>
                    <a:pt x="86" y="7"/>
                  </a:cubicBezTo>
                  <a:cubicBezTo>
                    <a:pt x="91" y="6"/>
                    <a:pt x="90" y="9"/>
                    <a:pt x="94" y="8"/>
                  </a:cubicBezTo>
                  <a:cubicBezTo>
                    <a:pt x="95" y="7"/>
                    <a:pt x="95" y="6"/>
                    <a:pt x="98" y="7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8"/>
                    <a:pt x="99" y="6"/>
                    <a:pt x="103" y="7"/>
                  </a:cubicBezTo>
                  <a:cubicBezTo>
                    <a:pt x="102" y="8"/>
                    <a:pt x="100" y="7"/>
                    <a:pt x="101" y="8"/>
                  </a:cubicBezTo>
                  <a:cubicBezTo>
                    <a:pt x="103" y="8"/>
                    <a:pt x="102" y="7"/>
                    <a:pt x="104" y="7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8" y="8"/>
                    <a:pt x="113" y="7"/>
                    <a:pt x="117" y="7"/>
                  </a:cubicBezTo>
                  <a:cubicBezTo>
                    <a:pt x="116" y="7"/>
                    <a:pt x="116" y="7"/>
                    <a:pt x="117" y="8"/>
                  </a:cubicBezTo>
                  <a:cubicBezTo>
                    <a:pt x="122" y="7"/>
                    <a:pt x="128" y="8"/>
                    <a:pt x="133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6" y="8"/>
                    <a:pt x="135" y="8"/>
                  </a:cubicBezTo>
                  <a:cubicBezTo>
                    <a:pt x="137" y="8"/>
                    <a:pt x="135" y="8"/>
                    <a:pt x="136" y="7"/>
                  </a:cubicBezTo>
                  <a:cubicBezTo>
                    <a:pt x="138" y="7"/>
                    <a:pt x="138" y="8"/>
                    <a:pt x="137" y="8"/>
                  </a:cubicBezTo>
                  <a:cubicBezTo>
                    <a:pt x="141" y="7"/>
                    <a:pt x="147" y="7"/>
                    <a:pt x="151" y="7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3" y="8"/>
                    <a:pt x="153" y="6"/>
                    <a:pt x="156" y="7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62" y="7"/>
                    <a:pt x="169" y="7"/>
                    <a:pt x="173" y="8"/>
                  </a:cubicBezTo>
                  <a:cubicBezTo>
                    <a:pt x="174" y="7"/>
                    <a:pt x="179" y="8"/>
                    <a:pt x="180" y="7"/>
                  </a:cubicBezTo>
                  <a:cubicBezTo>
                    <a:pt x="183" y="7"/>
                    <a:pt x="182" y="8"/>
                    <a:pt x="187" y="8"/>
                  </a:cubicBezTo>
                  <a:cubicBezTo>
                    <a:pt x="189" y="8"/>
                    <a:pt x="189" y="7"/>
                    <a:pt x="191" y="7"/>
                  </a:cubicBezTo>
                  <a:cubicBezTo>
                    <a:pt x="191" y="8"/>
                    <a:pt x="191" y="8"/>
                    <a:pt x="191" y="8"/>
                  </a:cubicBezTo>
                  <a:cubicBezTo>
                    <a:pt x="193" y="7"/>
                    <a:pt x="193" y="7"/>
                    <a:pt x="193" y="7"/>
                  </a:cubicBezTo>
                  <a:cubicBezTo>
                    <a:pt x="194" y="8"/>
                    <a:pt x="194" y="8"/>
                    <a:pt x="194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5" y="8"/>
                    <a:pt x="195" y="7"/>
                    <a:pt x="195" y="7"/>
                  </a:cubicBezTo>
                  <a:cubicBezTo>
                    <a:pt x="197" y="7"/>
                    <a:pt x="201" y="8"/>
                    <a:pt x="201" y="8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6" y="8"/>
                    <a:pt x="205" y="8"/>
                    <a:pt x="205" y="8"/>
                  </a:cubicBezTo>
                  <a:cubicBezTo>
                    <a:pt x="208" y="7"/>
                    <a:pt x="205" y="9"/>
                    <a:pt x="208" y="8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3" y="8"/>
                    <a:pt x="215" y="8"/>
                  </a:cubicBezTo>
                  <a:cubicBezTo>
                    <a:pt x="215" y="8"/>
                    <a:pt x="215" y="8"/>
                    <a:pt x="215" y="8"/>
                  </a:cubicBezTo>
                  <a:cubicBezTo>
                    <a:pt x="219" y="9"/>
                    <a:pt x="224" y="8"/>
                    <a:pt x="228" y="8"/>
                  </a:cubicBezTo>
                  <a:cubicBezTo>
                    <a:pt x="227" y="8"/>
                    <a:pt x="227" y="7"/>
                    <a:pt x="229" y="7"/>
                  </a:cubicBezTo>
                  <a:cubicBezTo>
                    <a:pt x="229" y="8"/>
                    <a:pt x="229" y="8"/>
                    <a:pt x="229" y="8"/>
                  </a:cubicBezTo>
                  <a:cubicBezTo>
                    <a:pt x="230" y="7"/>
                    <a:pt x="228" y="7"/>
                    <a:pt x="229" y="7"/>
                  </a:cubicBezTo>
                  <a:cubicBezTo>
                    <a:pt x="231" y="7"/>
                    <a:pt x="231" y="8"/>
                    <a:pt x="230" y="8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32" y="8"/>
                    <a:pt x="231" y="8"/>
                    <a:pt x="231" y="8"/>
                  </a:cubicBezTo>
                  <a:cubicBezTo>
                    <a:pt x="232" y="8"/>
                    <a:pt x="235" y="9"/>
                    <a:pt x="236" y="8"/>
                  </a:cubicBezTo>
                  <a:cubicBezTo>
                    <a:pt x="236" y="9"/>
                    <a:pt x="236" y="9"/>
                    <a:pt x="236" y="9"/>
                  </a:cubicBezTo>
                  <a:cubicBezTo>
                    <a:pt x="241" y="9"/>
                    <a:pt x="243" y="8"/>
                    <a:pt x="247" y="8"/>
                  </a:cubicBezTo>
                  <a:cubicBezTo>
                    <a:pt x="247" y="8"/>
                    <a:pt x="249" y="8"/>
                    <a:pt x="250" y="7"/>
                  </a:cubicBezTo>
                  <a:cubicBezTo>
                    <a:pt x="253" y="7"/>
                    <a:pt x="256" y="8"/>
                    <a:pt x="259" y="8"/>
                  </a:cubicBezTo>
                  <a:cubicBezTo>
                    <a:pt x="262" y="8"/>
                    <a:pt x="260" y="7"/>
                    <a:pt x="261" y="7"/>
                  </a:cubicBezTo>
                  <a:cubicBezTo>
                    <a:pt x="261" y="7"/>
                    <a:pt x="265" y="7"/>
                    <a:pt x="263" y="8"/>
                  </a:cubicBezTo>
                  <a:cubicBezTo>
                    <a:pt x="267" y="8"/>
                    <a:pt x="268" y="8"/>
                    <a:pt x="274" y="7"/>
                  </a:cubicBezTo>
                  <a:cubicBezTo>
                    <a:pt x="273" y="7"/>
                    <a:pt x="272" y="7"/>
                    <a:pt x="273" y="7"/>
                  </a:cubicBezTo>
                  <a:cubicBezTo>
                    <a:pt x="274" y="6"/>
                    <a:pt x="275" y="7"/>
                    <a:pt x="275" y="7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80" y="6"/>
                    <a:pt x="288" y="9"/>
                    <a:pt x="293" y="8"/>
                  </a:cubicBezTo>
                  <a:cubicBezTo>
                    <a:pt x="292" y="8"/>
                    <a:pt x="292" y="8"/>
                    <a:pt x="292" y="8"/>
                  </a:cubicBezTo>
                  <a:cubicBezTo>
                    <a:pt x="297" y="7"/>
                    <a:pt x="297" y="7"/>
                    <a:pt x="297" y="7"/>
                  </a:cubicBezTo>
                  <a:cubicBezTo>
                    <a:pt x="299" y="7"/>
                    <a:pt x="296" y="8"/>
                    <a:pt x="297" y="8"/>
                  </a:cubicBezTo>
                  <a:cubicBezTo>
                    <a:pt x="303" y="7"/>
                    <a:pt x="306" y="8"/>
                    <a:pt x="310" y="8"/>
                  </a:cubicBezTo>
                  <a:cubicBezTo>
                    <a:pt x="313" y="10"/>
                    <a:pt x="322" y="7"/>
                    <a:pt x="326" y="9"/>
                  </a:cubicBezTo>
                  <a:cubicBezTo>
                    <a:pt x="326" y="8"/>
                    <a:pt x="326" y="8"/>
                    <a:pt x="326" y="8"/>
                  </a:cubicBezTo>
                  <a:cubicBezTo>
                    <a:pt x="327" y="8"/>
                    <a:pt x="327" y="8"/>
                    <a:pt x="328" y="9"/>
                  </a:cubicBezTo>
                  <a:cubicBezTo>
                    <a:pt x="328" y="8"/>
                    <a:pt x="327" y="8"/>
                    <a:pt x="328" y="8"/>
                  </a:cubicBezTo>
                  <a:cubicBezTo>
                    <a:pt x="338" y="7"/>
                    <a:pt x="348" y="9"/>
                    <a:pt x="358" y="9"/>
                  </a:cubicBezTo>
                  <a:cubicBezTo>
                    <a:pt x="362" y="9"/>
                    <a:pt x="360" y="7"/>
                    <a:pt x="365" y="8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71" y="8"/>
                    <a:pt x="379" y="9"/>
                    <a:pt x="386" y="8"/>
                  </a:cubicBezTo>
                  <a:cubicBezTo>
                    <a:pt x="386" y="8"/>
                    <a:pt x="386" y="8"/>
                    <a:pt x="385" y="8"/>
                  </a:cubicBezTo>
                  <a:cubicBezTo>
                    <a:pt x="386" y="9"/>
                    <a:pt x="390" y="8"/>
                    <a:pt x="391" y="8"/>
                  </a:cubicBezTo>
                  <a:cubicBezTo>
                    <a:pt x="392" y="8"/>
                    <a:pt x="391" y="8"/>
                    <a:pt x="391" y="8"/>
                  </a:cubicBezTo>
                  <a:cubicBezTo>
                    <a:pt x="393" y="9"/>
                    <a:pt x="395" y="8"/>
                    <a:pt x="396" y="8"/>
                  </a:cubicBezTo>
                  <a:cubicBezTo>
                    <a:pt x="396" y="8"/>
                    <a:pt x="396" y="8"/>
                    <a:pt x="395" y="8"/>
                  </a:cubicBezTo>
                  <a:cubicBezTo>
                    <a:pt x="396" y="8"/>
                    <a:pt x="400" y="9"/>
                    <a:pt x="399" y="8"/>
                  </a:cubicBezTo>
                  <a:cubicBezTo>
                    <a:pt x="402" y="8"/>
                    <a:pt x="404" y="8"/>
                    <a:pt x="407" y="8"/>
                  </a:cubicBezTo>
                  <a:cubicBezTo>
                    <a:pt x="408" y="7"/>
                    <a:pt x="411" y="8"/>
                    <a:pt x="412" y="7"/>
                  </a:cubicBezTo>
                  <a:cubicBezTo>
                    <a:pt x="412" y="8"/>
                    <a:pt x="416" y="8"/>
                    <a:pt x="418" y="8"/>
                  </a:cubicBezTo>
                  <a:cubicBezTo>
                    <a:pt x="418" y="8"/>
                    <a:pt x="420" y="8"/>
                    <a:pt x="419" y="8"/>
                  </a:cubicBezTo>
                  <a:cubicBezTo>
                    <a:pt x="421" y="8"/>
                    <a:pt x="423" y="8"/>
                    <a:pt x="422" y="8"/>
                  </a:cubicBezTo>
                  <a:cubicBezTo>
                    <a:pt x="426" y="9"/>
                    <a:pt x="430" y="6"/>
                    <a:pt x="432" y="8"/>
                  </a:cubicBezTo>
                  <a:cubicBezTo>
                    <a:pt x="438" y="8"/>
                    <a:pt x="443" y="7"/>
                    <a:pt x="448" y="7"/>
                  </a:cubicBezTo>
                  <a:cubicBezTo>
                    <a:pt x="448" y="8"/>
                    <a:pt x="443" y="7"/>
                    <a:pt x="443" y="8"/>
                  </a:cubicBezTo>
                  <a:cubicBezTo>
                    <a:pt x="448" y="8"/>
                    <a:pt x="451" y="7"/>
                    <a:pt x="456" y="7"/>
                  </a:cubicBezTo>
                  <a:cubicBezTo>
                    <a:pt x="457" y="7"/>
                    <a:pt x="455" y="8"/>
                    <a:pt x="454" y="8"/>
                  </a:cubicBezTo>
                  <a:cubicBezTo>
                    <a:pt x="459" y="7"/>
                    <a:pt x="464" y="8"/>
                    <a:pt x="468" y="7"/>
                  </a:cubicBezTo>
                  <a:cubicBezTo>
                    <a:pt x="468" y="7"/>
                    <a:pt x="468" y="7"/>
                    <a:pt x="468" y="8"/>
                  </a:cubicBezTo>
                  <a:cubicBezTo>
                    <a:pt x="468" y="8"/>
                    <a:pt x="470" y="8"/>
                    <a:pt x="469" y="7"/>
                  </a:cubicBezTo>
                  <a:cubicBezTo>
                    <a:pt x="469" y="7"/>
                    <a:pt x="469" y="7"/>
                    <a:pt x="469" y="7"/>
                  </a:cubicBezTo>
                  <a:cubicBezTo>
                    <a:pt x="467" y="7"/>
                    <a:pt x="472" y="6"/>
                    <a:pt x="472" y="5"/>
                  </a:cubicBezTo>
                  <a:cubicBezTo>
                    <a:pt x="471" y="7"/>
                    <a:pt x="477" y="6"/>
                    <a:pt x="474" y="8"/>
                  </a:cubicBezTo>
                  <a:cubicBezTo>
                    <a:pt x="475" y="8"/>
                    <a:pt x="476" y="7"/>
                    <a:pt x="475" y="7"/>
                  </a:cubicBezTo>
                  <a:cubicBezTo>
                    <a:pt x="476" y="7"/>
                    <a:pt x="477" y="7"/>
                    <a:pt x="476" y="8"/>
                  </a:cubicBezTo>
                  <a:cubicBezTo>
                    <a:pt x="479" y="7"/>
                    <a:pt x="478" y="7"/>
                    <a:pt x="481" y="7"/>
                  </a:cubicBezTo>
                  <a:cubicBezTo>
                    <a:pt x="481" y="7"/>
                    <a:pt x="480" y="7"/>
                    <a:pt x="480" y="7"/>
                  </a:cubicBezTo>
                  <a:cubicBezTo>
                    <a:pt x="481" y="7"/>
                    <a:pt x="483" y="6"/>
                    <a:pt x="485" y="7"/>
                  </a:cubicBezTo>
                  <a:cubicBezTo>
                    <a:pt x="485" y="7"/>
                    <a:pt x="485" y="7"/>
                    <a:pt x="484" y="7"/>
                  </a:cubicBezTo>
                  <a:cubicBezTo>
                    <a:pt x="489" y="7"/>
                    <a:pt x="491" y="6"/>
                    <a:pt x="496" y="6"/>
                  </a:cubicBezTo>
                  <a:cubicBezTo>
                    <a:pt x="495" y="7"/>
                    <a:pt x="497" y="7"/>
                    <a:pt x="498" y="8"/>
                  </a:cubicBezTo>
                  <a:cubicBezTo>
                    <a:pt x="500" y="7"/>
                    <a:pt x="500" y="7"/>
                    <a:pt x="500" y="7"/>
                  </a:cubicBezTo>
                  <a:cubicBezTo>
                    <a:pt x="499" y="7"/>
                    <a:pt x="499" y="7"/>
                    <a:pt x="499" y="7"/>
                  </a:cubicBezTo>
                  <a:cubicBezTo>
                    <a:pt x="501" y="7"/>
                    <a:pt x="503" y="6"/>
                    <a:pt x="505" y="6"/>
                  </a:cubicBezTo>
                  <a:cubicBezTo>
                    <a:pt x="503" y="7"/>
                    <a:pt x="503" y="7"/>
                    <a:pt x="503" y="7"/>
                  </a:cubicBezTo>
                  <a:cubicBezTo>
                    <a:pt x="507" y="7"/>
                    <a:pt x="507" y="7"/>
                    <a:pt x="507" y="7"/>
                  </a:cubicBezTo>
                  <a:cubicBezTo>
                    <a:pt x="505" y="6"/>
                    <a:pt x="505" y="6"/>
                    <a:pt x="505" y="6"/>
                  </a:cubicBezTo>
                  <a:cubicBezTo>
                    <a:pt x="507" y="6"/>
                    <a:pt x="505" y="5"/>
                    <a:pt x="508" y="5"/>
                  </a:cubicBezTo>
                  <a:cubicBezTo>
                    <a:pt x="507" y="5"/>
                    <a:pt x="510" y="5"/>
                    <a:pt x="511" y="6"/>
                  </a:cubicBezTo>
                  <a:cubicBezTo>
                    <a:pt x="511" y="6"/>
                    <a:pt x="511" y="6"/>
                    <a:pt x="511" y="6"/>
                  </a:cubicBezTo>
                  <a:cubicBezTo>
                    <a:pt x="512" y="5"/>
                    <a:pt x="513" y="5"/>
                    <a:pt x="515" y="5"/>
                  </a:cubicBezTo>
                  <a:cubicBezTo>
                    <a:pt x="515" y="6"/>
                    <a:pt x="514" y="7"/>
                    <a:pt x="515" y="7"/>
                  </a:cubicBezTo>
                  <a:cubicBezTo>
                    <a:pt x="516" y="6"/>
                    <a:pt x="520" y="6"/>
                    <a:pt x="521" y="6"/>
                  </a:cubicBezTo>
                  <a:cubicBezTo>
                    <a:pt x="521" y="6"/>
                    <a:pt x="520" y="6"/>
                    <a:pt x="521" y="6"/>
                  </a:cubicBezTo>
                  <a:cubicBezTo>
                    <a:pt x="522" y="6"/>
                    <a:pt x="522" y="6"/>
                    <a:pt x="522" y="6"/>
                  </a:cubicBezTo>
                  <a:cubicBezTo>
                    <a:pt x="522" y="6"/>
                    <a:pt x="523" y="6"/>
                    <a:pt x="522" y="7"/>
                  </a:cubicBezTo>
                  <a:cubicBezTo>
                    <a:pt x="525" y="7"/>
                    <a:pt x="522" y="5"/>
                    <a:pt x="525" y="6"/>
                  </a:cubicBezTo>
                  <a:cubicBezTo>
                    <a:pt x="525" y="6"/>
                    <a:pt x="525" y="6"/>
                    <a:pt x="524" y="6"/>
                  </a:cubicBezTo>
                  <a:cubicBezTo>
                    <a:pt x="528" y="6"/>
                    <a:pt x="531" y="6"/>
                    <a:pt x="534" y="6"/>
                  </a:cubicBezTo>
                  <a:cubicBezTo>
                    <a:pt x="535" y="7"/>
                    <a:pt x="532" y="6"/>
                    <a:pt x="533" y="7"/>
                  </a:cubicBezTo>
                  <a:cubicBezTo>
                    <a:pt x="537" y="7"/>
                    <a:pt x="542" y="6"/>
                    <a:pt x="547" y="6"/>
                  </a:cubicBezTo>
                  <a:cubicBezTo>
                    <a:pt x="546" y="6"/>
                    <a:pt x="546" y="6"/>
                    <a:pt x="546" y="6"/>
                  </a:cubicBezTo>
                  <a:cubicBezTo>
                    <a:pt x="547" y="5"/>
                    <a:pt x="549" y="7"/>
                    <a:pt x="552" y="6"/>
                  </a:cubicBezTo>
                  <a:cubicBezTo>
                    <a:pt x="551" y="6"/>
                    <a:pt x="551" y="7"/>
                    <a:pt x="551" y="7"/>
                  </a:cubicBezTo>
                  <a:cubicBezTo>
                    <a:pt x="554" y="7"/>
                    <a:pt x="558" y="6"/>
                    <a:pt x="562" y="6"/>
                  </a:cubicBezTo>
                  <a:cubicBezTo>
                    <a:pt x="562" y="6"/>
                    <a:pt x="562" y="6"/>
                    <a:pt x="562" y="6"/>
                  </a:cubicBezTo>
                  <a:cubicBezTo>
                    <a:pt x="563" y="7"/>
                    <a:pt x="566" y="6"/>
                    <a:pt x="568" y="7"/>
                  </a:cubicBezTo>
                  <a:cubicBezTo>
                    <a:pt x="569" y="6"/>
                    <a:pt x="570" y="6"/>
                    <a:pt x="569" y="6"/>
                  </a:cubicBezTo>
                  <a:cubicBezTo>
                    <a:pt x="576" y="8"/>
                    <a:pt x="581" y="5"/>
                    <a:pt x="586" y="6"/>
                  </a:cubicBezTo>
                  <a:cubicBezTo>
                    <a:pt x="586" y="6"/>
                    <a:pt x="585" y="7"/>
                    <a:pt x="585" y="7"/>
                  </a:cubicBezTo>
                  <a:cubicBezTo>
                    <a:pt x="590" y="6"/>
                    <a:pt x="590" y="6"/>
                    <a:pt x="590" y="6"/>
                  </a:cubicBezTo>
                  <a:cubicBezTo>
                    <a:pt x="590" y="6"/>
                    <a:pt x="589" y="6"/>
                    <a:pt x="588" y="5"/>
                  </a:cubicBezTo>
                  <a:cubicBezTo>
                    <a:pt x="589" y="5"/>
                    <a:pt x="590" y="5"/>
                    <a:pt x="592" y="5"/>
                  </a:cubicBezTo>
                  <a:cubicBezTo>
                    <a:pt x="589" y="5"/>
                    <a:pt x="592" y="6"/>
                    <a:pt x="592" y="6"/>
                  </a:cubicBezTo>
                  <a:cubicBezTo>
                    <a:pt x="592" y="6"/>
                    <a:pt x="593" y="6"/>
                    <a:pt x="593" y="6"/>
                  </a:cubicBezTo>
                  <a:cubicBezTo>
                    <a:pt x="595" y="7"/>
                    <a:pt x="593" y="4"/>
                    <a:pt x="596" y="5"/>
                  </a:cubicBezTo>
                  <a:cubicBezTo>
                    <a:pt x="596" y="5"/>
                    <a:pt x="596" y="5"/>
                    <a:pt x="596" y="5"/>
                  </a:cubicBezTo>
                  <a:cubicBezTo>
                    <a:pt x="597" y="5"/>
                    <a:pt x="598" y="5"/>
                    <a:pt x="600" y="5"/>
                  </a:cubicBezTo>
                  <a:cubicBezTo>
                    <a:pt x="600" y="6"/>
                    <a:pt x="598" y="5"/>
                    <a:pt x="598" y="6"/>
                  </a:cubicBezTo>
                  <a:cubicBezTo>
                    <a:pt x="600" y="6"/>
                    <a:pt x="602" y="4"/>
                    <a:pt x="604" y="5"/>
                  </a:cubicBezTo>
                  <a:cubicBezTo>
                    <a:pt x="603" y="5"/>
                    <a:pt x="602" y="5"/>
                    <a:pt x="601" y="6"/>
                  </a:cubicBezTo>
                  <a:cubicBezTo>
                    <a:pt x="603" y="6"/>
                    <a:pt x="603" y="6"/>
                    <a:pt x="604" y="6"/>
                  </a:cubicBezTo>
                  <a:cubicBezTo>
                    <a:pt x="604" y="6"/>
                    <a:pt x="604" y="6"/>
                    <a:pt x="604" y="6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9" y="5"/>
                    <a:pt x="611" y="6"/>
                    <a:pt x="614" y="5"/>
                  </a:cubicBezTo>
                  <a:cubicBezTo>
                    <a:pt x="611" y="6"/>
                    <a:pt x="614" y="6"/>
                    <a:pt x="614" y="6"/>
                  </a:cubicBezTo>
                  <a:cubicBezTo>
                    <a:pt x="615" y="7"/>
                    <a:pt x="616" y="7"/>
                    <a:pt x="615" y="7"/>
                  </a:cubicBezTo>
                  <a:cubicBezTo>
                    <a:pt x="617" y="6"/>
                    <a:pt x="618" y="8"/>
                    <a:pt x="620" y="7"/>
                  </a:cubicBezTo>
                  <a:cubicBezTo>
                    <a:pt x="620" y="7"/>
                    <a:pt x="622" y="7"/>
                    <a:pt x="621" y="7"/>
                  </a:cubicBezTo>
                  <a:cubicBezTo>
                    <a:pt x="623" y="7"/>
                    <a:pt x="621" y="7"/>
                    <a:pt x="621" y="7"/>
                  </a:cubicBezTo>
                  <a:cubicBezTo>
                    <a:pt x="624" y="6"/>
                    <a:pt x="628" y="8"/>
                    <a:pt x="632" y="6"/>
                  </a:cubicBezTo>
                  <a:cubicBezTo>
                    <a:pt x="636" y="6"/>
                    <a:pt x="637" y="5"/>
                    <a:pt x="640" y="5"/>
                  </a:cubicBezTo>
                  <a:cubicBezTo>
                    <a:pt x="641" y="5"/>
                    <a:pt x="639" y="6"/>
                    <a:pt x="639" y="6"/>
                  </a:cubicBezTo>
                  <a:cubicBezTo>
                    <a:pt x="641" y="6"/>
                    <a:pt x="642" y="6"/>
                    <a:pt x="644" y="6"/>
                  </a:cubicBezTo>
                  <a:cubicBezTo>
                    <a:pt x="644" y="6"/>
                    <a:pt x="644" y="6"/>
                    <a:pt x="645" y="6"/>
                  </a:cubicBezTo>
                  <a:cubicBezTo>
                    <a:pt x="646" y="6"/>
                    <a:pt x="646" y="5"/>
                    <a:pt x="647" y="6"/>
                  </a:cubicBezTo>
                  <a:cubicBezTo>
                    <a:pt x="647" y="6"/>
                    <a:pt x="647" y="6"/>
                    <a:pt x="646" y="7"/>
                  </a:cubicBezTo>
                  <a:cubicBezTo>
                    <a:pt x="648" y="6"/>
                    <a:pt x="649" y="6"/>
                    <a:pt x="651" y="6"/>
                  </a:cubicBezTo>
                  <a:cubicBezTo>
                    <a:pt x="651" y="6"/>
                    <a:pt x="650" y="6"/>
                    <a:pt x="649" y="7"/>
                  </a:cubicBezTo>
                  <a:cubicBezTo>
                    <a:pt x="651" y="7"/>
                    <a:pt x="654" y="6"/>
                    <a:pt x="655" y="6"/>
                  </a:cubicBezTo>
                  <a:cubicBezTo>
                    <a:pt x="654" y="5"/>
                    <a:pt x="654" y="5"/>
                    <a:pt x="654" y="5"/>
                  </a:cubicBezTo>
                  <a:cubicBezTo>
                    <a:pt x="654" y="5"/>
                    <a:pt x="654" y="6"/>
                    <a:pt x="654" y="6"/>
                  </a:cubicBezTo>
                  <a:cubicBezTo>
                    <a:pt x="652" y="7"/>
                    <a:pt x="651" y="6"/>
                    <a:pt x="651" y="6"/>
                  </a:cubicBezTo>
                  <a:cubicBezTo>
                    <a:pt x="652" y="5"/>
                    <a:pt x="652" y="5"/>
                    <a:pt x="652" y="5"/>
                  </a:cubicBezTo>
                  <a:cubicBezTo>
                    <a:pt x="651" y="4"/>
                    <a:pt x="647" y="6"/>
                    <a:pt x="645" y="6"/>
                  </a:cubicBezTo>
                  <a:cubicBezTo>
                    <a:pt x="646" y="4"/>
                    <a:pt x="646" y="4"/>
                    <a:pt x="646" y="4"/>
                  </a:cubicBezTo>
                  <a:cubicBezTo>
                    <a:pt x="643" y="5"/>
                    <a:pt x="643" y="5"/>
                    <a:pt x="643" y="5"/>
                  </a:cubicBezTo>
                  <a:cubicBezTo>
                    <a:pt x="643" y="5"/>
                    <a:pt x="643" y="4"/>
                    <a:pt x="644" y="4"/>
                  </a:cubicBezTo>
                  <a:cubicBezTo>
                    <a:pt x="642" y="4"/>
                    <a:pt x="642" y="5"/>
                    <a:pt x="641" y="4"/>
                  </a:cubicBezTo>
                  <a:cubicBezTo>
                    <a:pt x="641" y="4"/>
                    <a:pt x="641" y="4"/>
                    <a:pt x="641" y="4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9" y="4"/>
                    <a:pt x="639" y="3"/>
                    <a:pt x="640" y="4"/>
                  </a:cubicBezTo>
                  <a:cubicBezTo>
                    <a:pt x="637" y="3"/>
                    <a:pt x="635" y="4"/>
                    <a:pt x="634" y="4"/>
                  </a:cubicBezTo>
                  <a:cubicBezTo>
                    <a:pt x="634" y="4"/>
                    <a:pt x="634" y="4"/>
                    <a:pt x="634" y="4"/>
                  </a:cubicBezTo>
                  <a:cubicBezTo>
                    <a:pt x="630" y="4"/>
                    <a:pt x="633" y="4"/>
                    <a:pt x="630" y="5"/>
                  </a:cubicBezTo>
                  <a:cubicBezTo>
                    <a:pt x="628" y="3"/>
                    <a:pt x="628" y="3"/>
                    <a:pt x="628" y="3"/>
                  </a:cubicBezTo>
                  <a:cubicBezTo>
                    <a:pt x="628" y="4"/>
                    <a:pt x="628" y="4"/>
                    <a:pt x="628" y="4"/>
                  </a:cubicBezTo>
                  <a:cubicBezTo>
                    <a:pt x="627" y="4"/>
                    <a:pt x="626" y="4"/>
                    <a:pt x="627" y="4"/>
                  </a:cubicBezTo>
                  <a:cubicBezTo>
                    <a:pt x="625" y="4"/>
                    <a:pt x="627" y="4"/>
                    <a:pt x="626" y="5"/>
                  </a:cubicBezTo>
                  <a:cubicBezTo>
                    <a:pt x="624" y="4"/>
                    <a:pt x="620" y="5"/>
                    <a:pt x="619" y="4"/>
                  </a:cubicBezTo>
                  <a:cubicBezTo>
                    <a:pt x="619" y="4"/>
                    <a:pt x="622" y="4"/>
                    <a:pt x="619" y="5"/>
                  </a:cubicBezTo>
                  <a:cubicBezTo>
                    <a:pt x="619" y="3"/>
                    <a:pt x="617" y="5"/>
                    <a:pt x="615" y="4"/>
                  </a:cubicBezTo>
                  <a:cubicBezTo>
                    <a:pt x="615" y="3"/>
                    <a:pt x="617" y="4"/>
                    <a:pt x="615" y="3"/>
                  </a:cubicBezTo>
                  <a:cubicBezTo>
                    <a:pt x="614" y="4"/>
                    <a:pt x="611" y="3"/>
                    <a:pt x="610" y="3"/>
                  </a:cubicBezTo>
                  <a:cubicBezTo>
                    <a:pt x="610" y="4"/>
                    <a:pt x="606" y="4"/>
                    <a:pt x="603" y="4"/>
                  </a:cubicBezTo>
                  <a:cubicBezTo>
                    <a:pt x="604" y="4"/>
                    <a:pt x="598" y="3"/>
                    <a:pt x="596" y="3"/>
                  </a:cubicBezTo>
                  <a:cubicBezTo>
                    <a:pt x="596" y="3"/>
                    <a:pt x="596" y="3"/>
                    <a:pt x="596" y="3"/>
                  </a:cubicBezTo>
                  <a:cubicBezTo>
                    <a:pt x="595" y="4"/>
                    <a:pt x="593" y="4"/>
                    <a:pt x="591" y="4"/>
                  </a:cubicBezTo>
                  <a:cubicBezTo>
                    <a:pt x="591" y="3"/>
                    <a:pt x="591" y="3"/>
                    <a:pt x="592" y="3"/>
                  </a:cubicBezTo>
                  <a:cubicBezTo>
                    <a:pt x="590" y="3"/>
                    <a:pt x="590" y="3"/>
                    <a:pt x="590" y="3"/>
                  </a:cubicBezTo>
                  <a:cubicBezTo>
                    <a:pt x="590" y="3"/>
                    <a:pt x="589" y="3"/>
                    <a:pt x="588" y="3"/>
                  </a:cubicBezTo>
                  <a:cubicBezTo>
                    <a:pt x="589" y="3"/>
                    <a:pt x="589" y="3"/>
                    <a:pt x="589" y="3"/>
                  </a:cubicBezTo>
                  <a:cubicBezTo>
                    <a:pt x="586" y="3"/>
                    <a:pt x="584" y="3"/>
                    <a:pt x="581" y="3"/>
                  </a:cubicBezTo>
                  <a:cubicBezTo>
                    <a:pt x="580" y="4"/>
                    <a:pt x="583" y="5"/>
                    <a:pt x="580" y="5"/>
                  </a:cubicBezTo>
                  <a:cubicBezTo>
                    <a:pt x="580" y="5"/>
                    <a:pt x="580" y="4"/>
                    <a:pt x="580" y="4"/>
                  </a:cubicBezTo>
                  <a:cubicBezTo>
                    <a:pt x="580" y="4"/>
                    <a:pt x="579" y="4"/>
                    <a:pt x="579" y="4"/>
                  </a:cubicBezTo>
                  <a:cubicBezTo>
                    <a:pt x="580" y="4"/>
                    <a:pt x="580" y="4"/>
                    <a:pt x="580" y="4"/>
                  </a:cubicBezTo>
                  <a:cubicBezTo>
                    <a:pt x="579" y="3"/>
                    <a:pt x="579" y="4"/>
                    <a:pt x="578" y="4"/>
                  </a:cubicBezTo>
                  <a:cubicBezTo>
                    <a:pt x="578" y="4"/>
                    <a:pt x="577" y="4"/>
                    <a:pt x="578" y="3"/>
                  </a:cubicBezTo>
                  <a:cubicBezTo>
                    <a:pt x="578" y="3"/>
                    <a:pt x="579" y="4"/>
                    <a:pt x="579" y="3"/>
                  </a:cubicBezTo>
                  <a:cubicBezTo>
                    <a:pt x="578" y="3"/>
                    <a:pt x="576" y="3"/>
                    <a:pt x="576" y="3"/>
                  </a:cubicBezTo>
                  <a:cubicBezTo>
                    <a:pt x="576" y="3"/>
                    <a:pt x="576" y="3"/>
                    <a:pt x="575" y="3"/>
                  </a:cubicBezTo>
                  <a:cubicBezTo>
                    <a:pt x="572" y="3"/>
                    <a:pt x="574" y="3"/>
                    <a:pt x="572" y="2"/>
                  </a:cubicBezTo>
                  <a:cubicBezTo>
                    <a:pt x="572" y="3"/>
                    <a:pt x="570" y="2"/>
                    <a:pt x="570" y="3"/>
                  </a:cubicBezTo>
                  <a:cubicBezTo>
                    <a:pt x="570" y="3"/>
                    <a:pt x="569" y="3"/>
                    <a:pt x="569" y="3"/>
                  </a:cubicBezTo>
                  <a:cubicBezTo>
                    <a:pt x="568" y="3"/>
                    <a:pt x="563" y="3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1" y="4"/>
                    <a:pt x="556" y="3"/>
                    <a:pt x="552" y="4"/>
                  </a:cubicBezTo>
                  <a:cubicBezTo>
                    <a:pt x="552" y="3"/>
                    <a:pt x="552" y="3"/>
                    <a:pt x="552" y="3"/>
                  </a:cubicBezTo>
                  <a:cubicBezTo>
                    <a:pt x="550" y="4"/>
                    <a:pt x="547" y="3"/>
                    <a:pt x="545" y="4"/>
                  </a:cubicBezTo>
                  <a:cubicBezTo>
                    <a:pt x="544" y="4"/>
                    <a:pt x="544" y="4"/>
                    <a:pt x="544" y="3"/>
                  </a:cubicBezTo>
                  <a:cubicBezTo>
                    <a:pt x="542" y="3"/>
                    <a:pt x="542" y="4"/>
                    <a:pt x="539" y="3"/>
                  </a:cubicBezTo>
                  <a:cubicBezTo>
                    <a:pt x="541" y="3"/>
                    <a:pt x="538" y="3"/>
                    <a:pt x="541" y="3"/>
                  </a:cubicBezTo>
                  <a:cubicBezTo>
                    <a:pt x="539" y="3"/>
                    <a:pt x="538" y="2"/>
                    <a:pt x="535" y="3"/>
                  </a:cubicBezTo>
                  <a:cubicBezTo>
                    <a:pt x="536" y="2"/>
                    <a:pt x="534" y="2"/>
                    <a:pt x="532" y="2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3" y="3"/>
                    <a:pt x="532" y="3"/>
                    <a:pt x="531" y="3"/>
                  </a:cubicBezTo>
                  <a:cubicBezTo>
                    <a:pt x="531" y="2"/>
                    <a:pt x="531" y="2"/>
                    <a:pt x="531" y="2"/>
                  </a:cubicBezTo>
                  <a:cubicBezTo>
                    <a:pt x="526" y="1"/>
                    <a:pt x="522" y="4"/>
                    <a:pt x="519" y="2"/>
                  </a:cubicBezTo>
                  <a:cubicBezTo>
                    <a:pt x="517" y="3"/>
                    <a:pt x="521" y="2"/>
                    <a:pt x="520" y="3"/>
                  </a:cubicBezTo>
                  <a:cubicBezTo>
                    <a:pt x="518" y="3"/>
                    <a:pt x="515" y="2"/>
                    <a:pt x="515" y="2"/>
                  </a:cubicBezTo>
                  <a:cubicBezTo>
                    <a:pt x="512" y="1"/>
                    <a:pt x="512" y="3"/>
                    <a:pt x="509" y="3"/>
                  </a:cubicBezTo>
                  <a:cubicBezTo>
                    <a:pt x="509" y="3"/>
                    <a:pt x="509" y="4"/>
                    <a:pt x="507" y="4"/>
                  </a:cubicBezTo>
                  <a:cubicBezTo>
                    <a:pt x="505" y="4"/>
                    <a:pt x="504" y="3"/>
                    <a:pt x="506" y="3"/>
                  </a:cubicBezTo>
                  <a:cubicBezTo>
                    <a:pt x="506" y="3"/>
                    <a:pt x="506" y="3"/>
                    <a:pt x="506" y="3"/>
                  </a:cubicBezTo>
                  <a:cubicBezTo>
                    <a:pt x="507" y="3"/>
                    <a:pt x="508" y="3"/>
                    <a:pt x="507" y="2"/>
                  </a:cubicBezTo>
                  <a:cubicBezTo>
                    <a:pt x="507" y="3"/>
                    <a:pt x="507" y="3"/>
                    <a:pt x="507" y="3"/>
                  </a:cubicBezTo>
                  <a:cubicBezTo>
                    <a:pt x="506" y="2"/>
                    <a:pt x="503" y="2"/>
                    <a:pt x="503" y="2"/>
                  </a:cubicBezTo>
                  <a:cubicBezTo>
                    <a:pt x="502" y="2"/>
                    <a:pt x="503" y="2"/>
                    <a:pt x="504" y="2"/>
                  </a:cubicBezTo>
                  <a:cubicBezTo>
                    <a:pt x="501" y="2"/>
                    <a:pt x="499" y="2"/>
                    <a:pt x="496" y="2"/>
                  </a:cubicBezTo>
                  <a:cubicBezTo>
                    <a:pt x="497" y="2"/>
                    <a:pt x="497" y="3"/>
                    <a:pt x="497" y="3"/>
                  </a:cubicBezTo>
                  <a:cubicBezTo>
                    <a:pt x="492" y="2"/>
                    <a:pt x="495" y="3"/>
                    <a:pt x="492" y="3"/>
                  </a:cubicBezTo>
                  <a:cubicBezTo>
                    <a:pt x="490" y="3"/>
                    <a:pt x="493" y="2"/>
                    <a:pt x="490" y="3"/>
                  </a:cubicBezTo>
                  <a:cubicBezTo>
                    <a:pt x="488" y="2"/>
                    <a:pt x="489" y="2"/>
                    <a:pt x="490" y="1"/>
                  </a:cubicBezTo>
                  <a:cubicBezTo>
                    <a:pt x="487" y="2"/>
                    <a:pt x="485" y="1"/>
                    <a:pt x="483" y="1"/>
                  </a:cubicBezTo>
                  <a:cubicBezTo>
                    <a:pt x="485" y="1"/>
                    <a:pt x="485" y="1"/>
                    <a:pt x="485" y="1"/>
                  </a:cubicBezTo>
                  <a:cubicBezTo>
                    <a:pt x="484" y="1"/>
                    <a:pt x="483" y="1"/>
                    <a:pt x="482" y="1"/>
                  </a:cubicBezTo>
                  <a:cubicBezTo>
                    <a:pt x="483" y="2"/>
                    <a:pt x="483" y="2"/>
                    <a:pt x="483" y="2"/>
                  </a:cubicBezTo>
                  <a:cubicBezTo>
                    <a:pt x="482" y="1"/>
                    <a:pt x="482" y="1"/>
                    <a:pt x="482" y="1"/>
                  </a:cubicBezTo>
                  <a:cubicBezTo>
                    <a:pt x="481" y="2"/>
                    <a:pt x="482" y="2"/>
                    <a:pt x="481" y="3"/>
                  </a:cubicBezTo>
                  <a:cubicBezTo>
                    <a:pt x="479" y="2"/>
                    <a:pt x="477" y="3"/>
                    <a:pt x="477" y="2"/>
                  </a:cubicBezTo>
                  <a:cubicBezTo>
                    <a:pt x="480" y="3"/>
                    <a:pt x="476" y="1"/>
                    <a:pt x="479" y="1"/>
                  </a:cubicBezTo>
                  <a:cubicBezTo>
                    <a:pt x="479" y="1"/>
                    <a:pt x="478" y="1"/>
                    <a:pt x="477" y="1"/>
                  </a:cubicBezTo>
                  <a:cubicBezTo>
                    <a:pt x="477" y="1"/>
                    <a:pt x="477" y="1"/>
                    <a:pt x="478" y="1"/>
                  </a:cubicBezTo>
                  <a:cubicBezTo>
                    <a:pt x="474" y="0"/>
                    <a:pt x="476" y="2"/>
                    <a:pt x="473" y="2"/>
                  </a:cubicBezTo>
                  <a:cubicBezTo>
                    <a:pt x="473" y="1"/>
                    <a:pt x="472" y="1"/>
                    <a:pt x="471" y="1"/>
                  </a:cubicBezTo>
                  <a:cubicBezTo>
                    <a:pt x="473" y="1"/>
                    <a:pt x="472" y="2"/>
                    <a:pt x="471" y="2"/>
                  </a:cubicBezTo>
                  <a:cubicBezTo>
                    <a:pt x="468" y="2"/>
                    <a:pt x="468" y="3"/>
                    <a:pt x="467" y="3"/>
                  </a:cubicBezTo>
                  <a:cubicBezTo>
                    <a:pt x="468" y="3"/>
                    <a:pt x="468" y="3"/>
                    <a:pt x="468" y="3"/>
                  </a:cubicBezTo>
                  <a:cubicBezTo>
                    <a:pt x="468" y="3"/>
                    <a:pt x="467" y="3"/>
                    <a:pt x="465" y="3"/>
                  </a:cubicBezTo>
                  <a:cubicBezTo>
                    <a:pt x="465" y="3"/>
                    <a:pt x="467" y="3"/>
                    <a:pt x="466" y="3"/>
                  </a:cubicBezTo>
                  <a:cubicBezTo>
                    <a:pt x="464" y="4"/>
                    <a:pt x="462" y="2"/>
                    <a:pt x="460" y="3"/>
                  </a:cubicBezTo>
                  <a:cubicBezTo>
                    <a:pt x="458" y="2"/>
                    <a:pt x="460" y="2"/>
                    <a:pt x="459" y="1"/>
                  </a:cubicBezTo>
                  <a:cubicBezTo>
                    <a:pt x="456" y="2"/>
                    <a:pt x="456" y="1"/>
                    <a:pt x="453" y="1"/>
                  </a:cubicBezTo>
                  <a:cubicBezTo>
                    <a:pt x="454" y="2"/>
                    <a:pt x="454" y="2"/>
                    <a:pt x="452" y="2"/>
                  </a:cubicBezTo>
                  <a:cubicBezTo>
                    <a:pt x="456" y="2"/>
                    <a:pt x="456" y="2"/>
                    <a:pt x="456" y="2"/>
                  </a:cubicBezTo>
                  <a:cubicBezTo>
                    <a:pt x="453" y="3"/>
                    <a:pt x="453" y="3"/>
                    <a:pt x="453" y="3"/>
                  </a:cubicBezTo>
                  <a:cubicBezTo>
                    <a:pt x="455" y="3"/>
                    <a:pt x="456" y="2"/>
                    <a:pt x="457" y="3"/>
                  </a:cubicBezTo>
                  <a:cubicBezTo>
                    <a:pt x="456" y="3"/>
                    <a:pt x="456" y="3"/>
                    <a:pt x="457" y="3"/>
                  </a:cubicBezTo>
                  <a:cubicBezTo>
                    <a:pt x="455" y="3"/>
                    <a:pt x="453" y="4"/>
                    <a:pt x="450" y="3"/>
                  </a:cubicBezTo>
                  <a:cubicBezTo>
                    <a:pt x="451" y="2"/>
                    <a:pt x="451" y="2"/>
                    <a:pt x="451" y="2"/>
                  </a:cubicBezTo>
                  <a:cubicBezTo>
                    <a:pt x="447" y="1"/>
                    <a:pt x="445" y="3"/>
                    <a:pt x="440" y="2"/>
                  </a:cubicBezTo>
                  <a:cubicBezTo>
                    <a:pt x="442" y="3"/>
                    <a:pt x="442" y="3"/>
                    <a:pt x="442" y="3"/>
                  </a:cubicBezTo>
                  <a:cubicBezTo>
                    <a:pt x="441" y="3"/>
                    <a:pt x="439" y="3"/>
                    <a:pt x="437" y="3"/>
                  </a:cubicBezTo>
                  <a:cubicBezTo>
                    <a:pt x="438" y="2"/>
                    <a:pt x="437" y="2"/>
                    <a:pt x="436" y="2"/>
                  </a:cubicBezTo>
                  <a:cubicBezTo>
                    <a:pt x="436" y="2"/>
                    <a:pt x="433" y="2"/>
                    <a:pt x="432" y="3"/>
                  </a:cubicBezTo>
                  <a:cubicBezTo>
                    <a:pt x="431" y="2"/>
                    <a:pt x="431" y="2"/>
                    <a:pt x="431" y="2"/>
                  </a:cubicBezTo>
                  <a:cubicBezTo>
                    <a:pt x="427" y="2"/>
                    <a:pt x="426" y="4"/>
                    <a:pt x="423" y="3"/>
                  </a:cubicBezTo>
                  <a:cubicBezTo>
                    <a:pt x="424" y="3"/>
                    <a:pt x="423" y="3"/>
                    <a:pt x="425" y="2"/>
                  </a:cubicBezTo>
                  <a:cubicBezTo>
                    <a:pt x="424" y="2"/>
                    <a:pt x="423" y="2"/>
                    <a:pt x="423" y="2"/>
                  </a:cubicBezTo>
                  <a:cubicBezTo>
                    <a:pt x="422" y="2"/>
                    <a:pt x="420" y="3"/>
                    <a:pt x="418" y="3"/>
                  </a:cubicBezTo>
                  <a:cubicBezTo>
                    <a:pt x="418" y="3"/>
                    <a:pt x="418" y="3"/>
                    <a:pt x="417" y="3"/>
                  </a:cubicBezTo>
                  <a:cubicBezTo>
                    <a:pt x="416" y="3"/>
                    <a:pt x="417" y="3"/>
                    <a:pt x="417" y="3"/>
                  </a:cubicBezTo>
                  <a:cubicBezTo>
                    <a:pt x="417" y="3"/>
                    <a:pt x="415" y="3"/>
                    <a:pt x="416" y="4"/>
                  </a:cubicBezTo>
                  <a:cubicBezTo>
                    <a:pt x="412" y="2"/>
                    <a:pt x="406" y="4"/>
                    <a:pt x="403" y="3"/>
                  </a:cubicBezTo>
                  <a:cubicBezTo>
                    <a:pt x="400" y="3"/>
                    <a:pt x="397" y="3"/>
                    <a:pt x="395" y="3"/>
                  </a:cubicBezTo>
                  <a:cubicBezTo>
                    <a:pt x="395" y="3"/>
                    <a:pt x="395" y="3"/>
                    <a:pt x="396" y="3"/>
                  </a:cubicBezTo>
                  <a:cubicBezTo>
                    <a:pt x="392" y="2"/>
                    <a:pt x="394" y="4"/>
                    <a:pt x="390" y="4"/>
                  </a:cubicBezTo>
                  <a:cubicBezTo>
                    <a:pt x="388" y="3"/>
                    <a:pt x="392" y="3"/>
                    <a:pt x="391" y="3"/>
                  </a:cubicBezTo>
                  <a:cubicBezTo>
                    <a:pt x="390" y="1"/>
                    <a:pt x="387" y="3"/>
                    <a:pt x="384" y="2"/>
                  </a:cubicBezTo>
                  <a:cubicBezTo>
                    <a:pt x="385" y="2"/>
                    <a:pt x="385" y="2"/>
                    <a:pt x="385" y="2"/>
                  </a:cubicBezTo>
                  <a:cubicBezTo>
                    <a:pt x="383" y="2"/>
                    <a:pt x="380" y="3"/>
                    <a:pt x="377" y="3"/>
                  </a:cubicBezTo>
                  <a:cubicBezTo>
                    <a:pt x="377" y="3"/>
                    <a:pt x="378" y="3"/>
                    <a:pt x="377" y="2"/>
                  </a:cubicBezTo>
                  <a:cubicBezTo>
                    <a:pt x="375" y="3"/>
                    <a:pt x="372" y="4"/>
                    <a:pt x="369" y="4"/>
                  </a:cubicBezTo>
                  <a:cubicBezTo>
                    <a:pt x="370" y="3"/>
                    <a:pt x="370" y="4"/>
                    <a:pt x="369" y="3"/>
                  </a:cubicBezTo>
                  <a:cubicBezTo>
                    <a:pt x="368" y="3"/>
                    <a:pt x="370" y="4"/>
                    <a:pt x="367" y="4"/>
                  </a:cubicBezTo>
                  <a:cubicBezTo>
                    <a:pt x="366" y="4"/>
                    <a:pt x="365" y="3"/>
                    <a:pt x="364" y="3"/>
                  </a:cubicBezTo>
                  <a:cubicBezTo>
                    <a:pt x="367" y="3"/>
                    <a:pt x="367" y="3"/>
                    <a:pt x="367" y="3"/>
                  </a:cubicBezTo>
                  <a:cubicBezTo>
                    <a:pt x="366" y="2"/>
                    <a:pt x="364" y="3"/>
                    <a:pt x="362" y="3"/>
                  </a:cubicBezTo>
                  <a:cubicBezTo>
                    <a:pt x="363" y="2"/>
                    <a:pt x="363" y="2"/>
                    <a:pt x="363" y="2"/>
                  </a:cubicBezTo>
                  <a:cubicBezTo>
                    <a:pt x="359" y="2"/>
                    <a:pt x="359" y="3"/>
                    <a:pt x="355" y="3"/>
                  </a:cubicBezTo>
                  <a:cubicBezTo>
                    <a:pt x="355" y="4"/>
                    <a:pt x="355" y="4"/>
                    <a:pt x="355" y="4"/>
                  </a:cubicBezTo>
                  <a:cubicBezTo>
                    <a:pt x="353" y="5"/>
                    <a:pt x="353" y="3"/>
                    <a:pt x="351" y="4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49" y="3"/>
                    <a:pt x="346" y="4"/>
                    <a:pt x="343" y="4"/>
                  </a:cubicBezTo>
                  <a:cubicBezTo>
                    <a:pt x="344" y="3"/>
                    <a:pt x="347" y="3"/>
                    <a:pt x="349" y="2"/>
                  </a:cubicBezTo>
                  <a:cubicBezTo>
                    <a:pt x="348" y="2"/>
                    <a:pt x="344" y="2"/>
                    <a:pt x="344" y="3"/>
                  </a:cubicBezTo>
                  <a:cubicBezTo>
                    <a:pt x="344" y="3"/>
                    <a:pt x="345" y="2"/>
                    <a:pt x="346" y="3"/>
                  </a:cubicBezTo>
                  <a:cubicBezTo>
                    <a:pt x="344" y="3"/>
                    <a:pt x="342" y="4"/>
                    <a:pt x="339" y="4"/>
                  </a:cubicBezTo>
                  <a:cubicBezTo>
                    <a:pt x="339" y="2"/>
                    <a:pt x="331" y="3"/>
                    <a:pt x="329" y="2"/>
                  </a:cubicBezTo>
                  <a:cubicBezTo>
                    <a:pt x="324" y="3"/>
                    <a:pt x="319" y="1"/>
                    <a:pt x="314" y="2"/>
                  </a:cubicBezTo>
                  <a:cubicBezTo>
                    <a:pt x="316" y="3"/>
                    <a:pt x="312" y="2"/>
                    <a:pt x="312" y="3"/>
                  </a:cubicBezTo>
                  <a:cubicBezTo>
                    <a:pt x="311" y="3"/>
                    <a:pt x="310" y="3"/>
                    <a:pt x="310" y="3"/>
                  </a:cubicBezTo>
                  <a:cubicBezTo>
                    <a:pt x="306" y="2"/>
                    <a:pt x="306" y="2"/>
                    <a:pt x="306" y="2"/>
                  </a:cubicBezTo>
                  <a:cubicBezTo>
                    <a:pt x="305" y="2"/>
                    <a:pt x="307" y="2"/>
                    <a:pt x="307" y="1"/>
                  </a:cubicBezTo>
                  <a:cubicBezTo>
                    <a:pt x="304" y="1"/>
                    <a:pt x="306" y="1"/>
                    <a:pt x="304" y="0"/>
                  </a:cubicBezTo>
                  <a:cubicBezTo>
                    <a:pt x="304" y="1"/>
                    <a:pt x="303" y="1"/>
                    <a:pt x="301" y="1"/>
                  </a:cubicBezTo>
                  <a:cubicBezTo>
                    <a:pt x="304" y="2"/>
                    <a:pt x="304" y="2"/>
                    <a:pt x="304" y="2"/>
                  </a:cubicBezTo>
                  <a:cubicBezTo>
                    <a:pt x="300" y="3"/>
                    <a:pt x="300" y="0"/>
                    <a:pt x="29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5" y="1"/>
                    <a:pt x="289" y="1"/>
                    <a:pt x="287" y="2"/>
                  </a:cubicBezTo>
                  <a:cubicBezTo>
                    <a:pt x="287" y="2"/>
                    <a:pt x="286" y="1"/>
                    <a:pt x="287" y="1"/>
                  </a:cubicBezTo>
                  <a:cubicBezTo>
                    <a:pt x="282" y="1"/>
                    <a:pt x="276" y="3"/>
                    <a:pt x="272" y="2"/>
                  </a:cubicBezTo>
                  <a:cubicBezTo>
                    <a:pt x="272" y="1"/>
                    <a:pt x="272" y="1"/>
                    <a:pt x="272" y="1"/>
                  </a:cubicBezTo>
                  <a:cubicBezTo>
                    <a:pt x="271" y="2"/>
                    <a:pt x="271" y="2"/>
                    <a:pt x="269" y="2"/>
                  </a:cubicBezTo>
                  <a:cubicBezTo>
                    <a:pt x="269" y="2"/>
                    <a:pt x="270" y="1"/>
                    <a:pt x="269" y="1"/>
                  </a:cubicBezTo>
                  <a:cubicBezTo>
                    <a:pt x="269" y="2"/>
                    <a:pt x="267" y="2"/>
                    <a:pt x="265" y="2"/>
                  </a:cubicBezTo>
                  <a:cubicBezTo>
                    <a:pt x="267" y="1"/>
                    <a:pt x="267" y="1"/>
                    <a:pt x="267" y="1"/>
                  </a:cubicBezTo>
                  <a:cubicBezTo>
                    <a:pt x="262" y="1"/>
                    <a:pt x="259" y="2"/>
                    <a:pt x="255" y="3"/>
                  </a:cubicBezTo>
                  <a:cubicBezTo>
                    <a:pt x="255" y="2"/>
                    <a:pt x="251" y="1"/>
                    <a:pt x="249" y="1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43" y="1"/>
                    <a:pt x="239" y="2"/>
                    <a:pt x="234" y="2"/>
                  </a:cubicBezTo>
                  <a:cubicBezTo>
                    <a:pt x="230" y="1"/>
                    <a:pt x="222" y="2"/>
                    <a:pt x="217" y="1"/>
                  </a:cubicBezTo>
                  <a:cubicBezTo>
                    <a:pt x="218" y="1"/>
                    <a:pt x="217" y="2"/>
                    <a:pt x="216" y="2"/>
                  </a:cubicBezTo>
                  <a:cubicBezTo>
                    <a:pt x="214" y="2"/>
                    <a:pt x="212" y="3"/>
                    <a:pt x="212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2" y="1"/>
                    <a:pt x="209" y="1"/>
                    <a:pt x="207" y="1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2" y="0"/>
                    <a:pt x="193" y="3"/>
                    <a:pt x="190" y="1"/>
                  </a:cubicBezTo>
                  <a:cubicBezTo>
                    <a:pt x="189" y="2"/>
                    <a:pt x="187" y="2"/>
                    <a:pt x="186" y="2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83" y="1"/>
                    <a:pt x="181" y="1"/>
                    <a:pt x="176" y="1"/>
                  </a:cubicBezTo>
                  <a:cubicBezTo>
                    <a:pt x="177" y="1"/>
                    <a:pt x="177" y="1"/>
                    <a:pt x="177" y="1"/>
                  </a:cubicBezTo>
                  <a:cubicBezTo>
                    <a:pt x="175" y="1"/>
                    <a:pt x="174" y="3"/>
                    <a:pt x="172" y="3"/>
                  </a:cubicBezTo>
                  <a:cubicBezTo>
                    <a:pt x="171" y="2"/>
                    <a:pt x="171" y="2"/>
                    <a:pt x="171" y="2"/>
                  </a:cubicBezTo>
                  <a:cubicBezTo>
                    <a:pt x="167" y="2"/>
                    <a:pt x="162" y="1"/>
                    <a:pt x="158" y="2"/>
                  </a:cubicBezTo>
                  <a:cubicBezTo>
                    <a:pt x="158" y="2"/>
                    <a:pt x="158" y="1"/>
                    <a:pt x="159" y="1"/>
                  </a:cubicBezTo>
                  <a:cubicBezTo>
                    <a:pt x="157" y="1"/>
                    <a:pt x="151" y="0"/>
                    <a:pt x="152" y="2"/>
                  </a:cubicBezTo>
                  <a:cubicBezTo>
                    <a:pt x="152" y="1"/>
                    <a:pt x="148" y="2"/>
                    <a:pt x="145" y="2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4" y="3"/>
                    <a:pt x="144" y="3"/>
                    <a:pt x="141" y="3"/>
                  </a:cubicBezTo>
                  <a:cubicBezTo>
                    <a:pt x="140" y="3"/>
                    <a:pt x="140" y="3"/>
                    <a:pt x="141" y="3"/>
                  </a:cubicBezTo>
                  <a:cubicBezTo>
                    <a:pt x="139" y="2"/>
                    <a:pt x="139" y="3"/>
                    <a:pt x="137" y="3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5" y="2"/>
                    <a:pt x="136" y="3"/>
                    <a:pt x="134" y="3"/>
                  </a:cubicBezTo>
                  <a:cubicBezTo>
                    <a:pt x="133" y="4"/>
                    <a:pt x="130" y="3"/>
                    <a:pt x="130" y="2"/>
                  </a:cubicBezTo>
                  <a:cubicBezTo>
                    <a:pt x="130" y="3"/>
                    <a:pt x="128" y="3"/>
                    <a:pt x="127" y="3"/>
                  </a:cubicBezTo>
                  <a:cubicBezTo>
                    <a:pt x="127" y="3"/>
                    <a:pt x="127" y="3"/>
                    <a:pt x="128" y="3"/>
                  </a:cubicBezTo>
                  <a:cubicBezTo>
                    <a:pt x="124" y="2"/>
                    <a:pt x="122" y="4"/>
                    <a:pt x="119" y="3"/>
                  </a:cubicBezTo>
                  <a:cubicBezTo>
                    <a:pt x="119" y="3"/>
                    <a:pt x="119" y="2"/>
                    <a:pt x="119" y="2"/>
                  </a:cubicBezTo>
                  <a:cubicBezTo>
                    <a:pt x="122" y="2"/>
                    <a:pt x="124" y="2"/>
                    <a:pt x="124" y="3"/>
                  </a:cubicBezTo>
                  <a:cubicBezTo>
                    <a:pt x="124" y="2"/>
                    <a:pt x="122" y="2"/>
                    <a:pt x="124" y="1"/>
                  </a:cubicBezTo>
                  <a:cubicBezTo>
                    <a:pt x="122" y="1"/>
                    <a:pt x="118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3" y="2"/>
                    <a:pt x="113" y="2"/>
                  </a:cubicBezTo>
                  <a:cubicBezTo>
                    <a:pt x="112" y="1"/>
                    <a:pt x="110" y="1"/>
                    <a:pt x="109" y="1"/>
                  </a:cubicBezTo>
                  <a:cubicBezTo>
                    <a:pt x="109" y="2"/>
                    <a:pt x="107" y="2"/>
                    <a:pt x="109" y="3"/>
                  </a:cubicBezTo>
                  <a:cubicBezTo>
                    <a:pt x="108" y="3"/>
                    <a:pt x="109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1" y="2"/>
                    <a:pt x="112" y="2"/>
                    <a:pt x="113" y="2"/>
                  </a:cubicBezTo>
                  <a:cubicBezTo>
                    <a:pt x="112" y="3"/>
                    <a:pt x="111" y="3"/>
                    <a:pt x="110" y="3"/>
                  </a:cubicBezTo>
                  <a:cubicBezTo>
                    <a:pt x="109" y="3"/>
                    <a:pt x="109" y="4"/>
                    <a:pt x="108" y="4"/>
                  </a:cubicBezTo>
                  <a:cubicBezTo>
                    <a:pt x="107" y="3"/>
                    <a:pt x="103" y="2"/>
                    <a:pt x="103" y="2"/>
                  </a:cubicBezTo>
                  <a:cubicBezTo>
                    <a:pt x="99" y="2"/>
                    <a:pt x="94" y="2"/>
                    <a:pt x="92" y="3"/>
                  </a:cubicBezTo>
                  <a:cubicBezTo>
                    <a:pt x="91" y="4"/>
                    <a:pt x="91" y="3"/>
                    <a:pt x="90" y="3"/>
                  </a:cubicBezTo>
                  <a:cubicBezTo>
                    <a:pt x="91" y="3"/>
                    <a:pt x="92" y="3"/>
                    <a:pt x="92" y="2"/>
                  </a:cubicBezTo>
                  <a:cubicBezTo>
                    <a:pt x="90" y="3"/>
                    <a:pt x="86" y="3"/>
                    <a:pt x="85" y="4"/>
                  </a:cubicBezTo>
                  <a:cubicBezTo>
                    <a:pt x="83" y="3"/>
                    <a:pt x="87" y="3"/>
                    <a:pt x="83" y="3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77" y="1"/>
                    <a:pt x="72" y="5"/>
                    <a:pt x="65" y="3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7" y="2"/>
                    <a:pt x="47" y="4"/>
                    <a:pt x="38" y="3"/>
                  </a:cubicBezTo>
                  <a:cubicBezTo>
                    <a:pt x="36" y="2"/>
                    <a:pt x="35" y="3"/>
                    <a:pt x="34" y="4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27" y="4"/>
                    <a:pt x="24" y="2"/>
                    <a:pt x="20" y="3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5" y="4"/>
                    <a:pt x="15" y="3"/>
                  </a:cubicBezTo>
                  <a:cubicBezTo>
                    <a:pt x="15" y="3"/>
                    <a:pt x="15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7" y="3"/>
                    <a:pt x="10" y="2"/>
                    <a:pt x="6" y="2"/>
                  </a:cubicBezTo>
                  <a:cubicBezTo>
                    <a:pt x="4" y="2"/>
                    <a:pt x="1" y="3"/>
                    <a:pt x="1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7"/>
                    <a:pt x="4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8"/>
                    <a:pt x="7" y="8"/>
                    <a:pt x="8" y="7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1" y="8"/>
                    <a:pt x="13" y="8"/>
                  </a:cubicBezTo>
                  <a:cubicBezTo>
                    <a:pt x="14" y="8"/>
                    <a:pt x="12" y="7"/>
                    <a:pt x="14" y="7"/>
                  </a:cubicBezTo>
                  <a:cubicBezTo>
                    <a:pt x="15" y="7"/>
                    <a:pt x="15" y="8"/>
                    <a:pt x="16" y="7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7" y="8"/>
                    <a:pt x="19" y="8"/>
                    <a:pt x="20" y="7"/>
                  </a:cubicBezTo>
                  <a:cubicBezTo>
                    <a:pt x="21" y="8"/>
                    <a:pt x="24" y="7"/>
                    <a:pt x="24" y="8"/>
                  </a:cubicBezTo>
                  <a:cubicBezTo>
                    <a:pt x="25" y="8"/>
                    <a:pt x="27" y="7"/>
                    <a:pt x="28" y="7"/>
                  </a:cubicBezTo>
                  <a:cubicBezTo>
                    <a:pt x="25" y="9"/>
                    <a:pt x="32" y="7"/>
                    <a:pt x="32" y="9"/>
                  </a:cubicBezTo>
                  <a:cubicBezTo>
                    <a:pt x="34" y="7"/>
                    <a:pt x="38" y="8"/>
                    <a:pt x="41" y="7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42" y="8"/>
                    <a:pt x="42" y="8"/>
                    <a:pt x="43" y="8"/>
                  </a:cubicBezTo>
                  <a:cubicBezTo>
                    <a:pt x="44" y="7"/>
                    <a:pt x="46" y="7"/>
                    <a:pt x="48" y="6"/>
                  </a:cubicBezTo>
                  <a:cubicBezTo>
                    <a:pt x="50" y="7"/>
                    <a:pt x="46" y="8"/>
                    <a:pt x="47" y="9"/>
                  </a:cubicBezTo>
                  <a:cubicBezTo>
                    <a:pt x="47" y="8"/>
                    <a:pt x="51" y="8"/>
                    <a:pt x="50" y="7"/>
                  </a:cubicBezTo>
                  <a:cubicBezTo>
                    <a:pt x="52" y="8"/>
                    <a:pt x="51" y="7"/>
                    <a:pt x="52" y="8"/>
                  </a:cubicBezTo>
                  <a:cubicBezTo>
                    <a:pt x="52" y="7"/>
                    <a:pt x="54" y="8"/>
                    <a:pt x="55" y="7"/>
                  </a:cubicBezTo>
                  <a:cubicBezTo>
                    <a:pt x="57" y="8"/>
                    <a:pt x="56" y="8"/>
                    <a:pt x="58" y="8"/>
                  </a:cubicBezTo>
                  <a:cubicBezTo>
                    <a:pt x="59" y="8"/>
                    <a:pt x="57" y="9"/>
                    <a:pt x="57" y="9"/>
                  </a:cubicBezTo>
                  <a:close/>
                  <a:moveTo>
                    <a:pt x="117" y="7"/>
                  </a:moveTo>
                  <a:cubicBezTo>
                    <a:pt x="117" y="7"/>
                    <a:pt x="117" y="7"/>
                    <a:pt x="117" y="7"/>
                  </a:cubicBezTo>
                  <a:cubicBezTo>
                    <a:pt x="116" y="7"/>
                    <a:pt x="116" y="7"/>
                    <a:pt x="115" y="7"/>
                  </a:cubicBezTo>
                  <a:cubicBezTo>
                    <a:pt x="116" y="7"/>
                    <a:pt x="116" y="7"/>
                    <a:pt x="117" y="7"/>
                  </a:cubicBezTo>
                  <a:close/>
                  <a:moveTo>
                    <a:pt x="122" y="7"/>
                  </a:moveTo>
                  <a:cubicBezTo>
                    <a:pt x="121" y="7"/>
                    <a:pt x="120" y="7"/>
                    <a:pt x="120" y="7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1" y="6"/>
                    <a:pt x="122" y="7"/>
                  </a:cubicBezTo>
                  <a:close/>
                  <a:moveTo>
                    <a:pt x="111" y="1"/>
                  </a:moveTo>
                  <a:cubicBezTo>
                    <a:pt x="112" y="1"/>
                    <a:pt x="112" y="2"/>
                    <a:pt x="112" y="2"/>
                  </a:cubicBezTo>
                  <a:cubicBezTo>
                    <a:pt x="112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2043113" y="4767263"/>
              <a:ext cx="11113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718026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2967038" y="4835526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7485063" y="4813301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7620000" y="4813301"/>
              <a:ext cx="22225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7732713" y="4813301"/>
              <a:ext cx="0" cy="11113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064250" y="4835526"/>
              <a:ext cx="23813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561138" y="4813301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553561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538913" y="4813301"/>
              <a:ext cx="22225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8172450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81835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8183563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803751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8002588" y="4813301"/>
              <a:ext cx="34925" cy="11113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3 w 3"/>
                <a:gd name="T5" fmla="*/ 1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7812088" y="4767263"/>
              <a:ext cx="55563" cy="22225"/>
            </a:xfrm>
            <a:custGeom>
              <a:avLst/>
              <a:gdLst>
                <a:gd name="T0" fmla="*/ 1 w 5"/>
                <a:gd name="T1" fmla="*/ 1 h 2"/>
                <a:gd name="T2" fmla="*/ 4 w 5"/>
                <a:gd name="T3" fmla="*/ 2 h 2"/>
                <a:gd name="T4" fmla="*/ 4 w 5"/>
                <a:gd name="T5" fmla="*/ 1 h 2"/>
                <a:gd name="T6" fmla="*/ 1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4" y="1"/>
                  </a:cubicBezTo>
                  <a:cubicBezTo>
                    <a:pt x="0" y="0"/>
                    <a:pt x="5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7699375" y="4767263"/>
              <a:ext cx="33338" cy="11113"/>
            </a:xfrm>
            <a:custGeom>
              <a:avLst/>
              <a:gdLst>
                <a:gd name="T0" fmla="*/ 1 w 3"/>
                <a:gd name="T1" fmla="*/ 1 h 1"/>
                <a:gd name="T2" fmla="*/ 2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1"/>
                    <a:pt x="1" y="1"/>
                    <a:pt x="2" y="0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921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6786563" y="4813301"/>
              <a:ext cx="22225" cy="11113"/>
            </a:xfrm>
            <a:custGeom>
              <a:avLst/>
              <a:gdLst>
                <a:gd name="T0" fmla="*/ 0 w 14"/>
                <a:gd name="T1" fmla="*/ 7 h 7"/>
                <a:gd name="T2" fmla="*/ 7 w 14"/>
                <a:gd name="T3" fmla="*/ 7 h 7"/>
                <a:gd name="T4" fmla="*/ 14 w 14"/>
                <a:gd name="T5" fmla="*/ 0 h 7"/>
                <a:gd name="T6" fmla="*/ 0 w 1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0" y="7"/>
                  </a:moveTo>
                  <a:lnTo>
                    <a:pt x="7" y="7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6673850" y="4767263"/>
              <a:ext cx="33338" cy="0"/>
            </a:xfrm>
            <a:custGeom>
              <a:avLst/>
              <a:gdLst>
                <a:gd name="T0" fmla="*/ 14 w 21"/>
                <a:gd name="T1" fmla="*/ 21 w 21"/>
                <a:gd name="T2" fmla="*/ 0 w 21"/>
                <a:gd name="T3" fmla="*/ 14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1">
                  <a:moveTo>
                    <a:pt x="14" y="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5389563" y="4767263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779963" y="4767263"/>
              <a:ext cx="34925" cy="11113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3113088" y="4756151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4438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6246" y="2577103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4"/>
                </a:solidFill>
                <a:latin typeface="Berlin Sans FB" panose="020E0602020502020306" pitchFamily="34" charset="0"/>
              </a:rPr>
              <a:t>Thank You!</a:t>
            </a:r>
            <a:endParaRPr lang="en-US" dirty="0">
              <a:solidFill>
                <a:schemeClr val="accent4"/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08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28549" y="242098"/>
            <a:ext cx="2853765" cy="334102"/>
          </a:xfrm>
        </p:spPr>
        <p:txBody>
          <a:bodyPr/>
          <a:lstStyle/>
          <a:p>
            <a:pPr algn="ctr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Swapna Batta</a:t>
            </a: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6138058" y="2479362"/>
          <a:ext cx="5834743" cy="41915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47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91538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None/>
                      </a:pPr>
                      <a:r>
                        <a:rPr lang="en-US" sz="1310" b="1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Professional Background</a:t>
                      </a:r>
                    </a:p>
                    <a:p>
                      <a:pPr marL="171450" lvl="2" indent="-17145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Background in Engineering and Business Analytics</a:t>
                      </a:r>
                    </a:p>
                    <a:p>
                      <a:pPr marL="171450" lvl="2" indent="-17145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Senior Data Analytics Specialist</a:t>
                      </a:r>
                    </a:p>
                    <a:p>
                      <a:pPr marL="171450" lvl="2" indent="-17145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Completed 4 years at Deloitte</a:t>
                      </a:r>
                    </a:p>
                    <a:p>
                      <a:pPr marL="0" lvl="2" indent="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endParaRPr lang="en-US" sz="1200" b="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  <a:p>
                      <a:pPr defTabSz="1142609">
                        <a:spcBef>
                          <a:spcPts val="281"/>
                        </a:spcBef>
                        <a:defRPr/>
                      </a:pPr>
                      <a:r>
                        <a:rPr lang="en-US" sz="1300" b="1" dirty="0">
                          <a:solidFill>
                            <a:prstClr val="black"/>
                          </a:solidFill>
                          <a:latin typeface="+mn-lt"/>
                        </a:rPr>
                        <a:t>Expertise</a:t>
                      </a:r>
                    </a:p>
                    <a:p>
                      <a:pPr marL="171450" lvl="2" indent="-17145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Design and development of analytic tools/solutions in Audit Analytics</a:t>
                      </a:r>
                    </a:p>
                    <a:p>
                      <a:pPr marL="171450" lvl="2" indent="-17145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Leading analytic projects in various industries - Healthcare, Process &amp; Industrial Products(P&amp;IP) and Financial Services Industry(FSI). </a:t>
                      </a:r>
                    </a:p>
                    <a:p>
                      <a:pPr marL="0" lvl="2" indent="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  <a:defRPr/>
                      </a:pPr>
                      <a:endParaRPr lang="en-US" sz="1200" b="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  <a:p>
                      <a:pPr defTabSz="1142609">
                        <a:spcBef>
                          <a:spcPts val="281"/>
                        </a:spcBef>
                        <a:defRPr/>
                      </a:pPr>
                      <a:r>
                        <a:rPr lang="en-US" sz="1300" b="1" dirty="0">
                          <a:solidFill>
                            <a:prstClr val="black"/>
                          </a:solidFill>
                          <a:latin typeface="+mn-lt"/>
                        </a:rPr>
                        <a:t>Fun fact</a:t>
                      </a:r>
                    </a:p>
                    <a:p>
                      <a:pPr marL="160683" lvl="2" indent="-160683" defTabSz="856978">
                        <a:spcBef>
                          <a:spcPts val="281"/>
                        </a:spcBef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1400" b="0" dirty="0">
                          <a:solidFill>
                            <a:prstClr val="black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 enjoy learning </a:t>
                      </a:r>
                      <a:r>
                        <a:rPr lang="en-US" sz="1400" b="0" dirty="0" err="1">
                          <a:solidFill>
                            <a:prstClr val="black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Kathak</a:t>
                      </a:r>
                      <a:r>
                        <a:rPr lang="en-US" sz="1400" b="0" dirty="0">
                          <a:solidFill>
                            <a:prstClr val="black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(Indian dance form), playing table tennis and guitar when I get off work.</a:t>
                      </a:r>
                    </a:p>
                    <a:p>
                      <a:pPr marL="160683" lvl="2" indent="-160683" defTabSz="856978">
                        <a:spcBef>
                          <a:spcPts val="281"/>
                        </a:spcBef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1400" b="0" dirty="0">
                          <a:solidFill>
                            <a:prstClr val="black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 like reading comics and Medium blog posts</a:t>
                      </a:r>
                      <a:endParaRPr lang="en-US" sz="1400" b="0" dirty="0">
                        <a:solidFill>
                          <a:prstClr val="black"/>
                        </a:solidFill>
                        <a:latin typeface="+mn-lt"/>
                      </a:endParaRPr>
                    </a:p>
                    <a:p>
                      <a:pPr marL="0" lvl="2" indent="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endParaRPr lang="en-US" sz="1300" b="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85693" marR="85693" marT="42847" marB="42847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749"/>
          <a:stretch/>
        </p:blipFill>
        <p:spPr>
          <a:xfrm>
            <a:off x="8095374" y="760715"/>
            <a:ext cx="1920113" cy="1534132"/>
          </a:xfrm>
          <a:prstGeom prst="rect">
            <a:avLst/>
          </a:prstGeom>
        </p:spPr>
      </p:pic>
      <p:sp>
        <p:nvSpPr>
          <p:cNvPr id="12" name="Title 9"/>
          <p:cNvSpPr txBox="1">
            <a:spLocks/>
          </p:cNvSpPr>
          <p:nvPr/>
        </p:nvSpPr>
        <p:spPr bwMode="gray">
          <a:xfrm>
            <a:off x="1529707" y="242098"/>
            <a:ext cx="2853765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Kaushik Moudgalya</a:t>
            </a: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0364E27-5C12-49F0-8269-185221B53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616" y="673375"/>
            <a:ext cx="1599949" cy="1599949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BA1BF8C-95B6-4D58-8DD2-DD5C50B77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798399"/>
              </p:ext>
            </p:extLst>
          </p:nvPr>
        </p:nvGraphicFramePr>
        <p:xfrm>
          <a:off x="783177" y="2482224"/>
          <a:ext cx="4876800" cy="3622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22602">
                <a:tc>
                  <a:txBody>
                    <a:bodyPr/>
                    <a:lstStyle/>
                    <a:p>
                      <a:pPr marL="0" indent="0">
                        <a:spcBef>
                          <a:spcPts val="300"/>
                        </a:spcBef>
                        <a:buNone/>
                      </a:pPr>
                      <a:r>
                        <a:rPr lang="en-US" sz="1310" b="1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Professional Background</a:t>
                      </a:r>
                    </a:p>
                    <a:p>
                      <a:pPr marL="171450" lvl="2" indent="-17145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Worked a lot on Machine Learning and Data Science during Graduation</a:t>
                      </a:r>
                    </a:p>
                    <a:p>
                      <a:pPr marL="171450" marR="0" lvl="2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Graduated as an Electronics Engineer</a:t>
                      </a:r>
                    </a:p>
                    <a:p>
                      <a:pPr marL="171450" lvl="2" indent="-17145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Completed 1 year at Deloitte</a:t>
                      </a:r>
                    </a:p>
                    <a:p>
                      <a:pPr marL="0" lvl="2" indent="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endParaRPr lang="en-US" sz="1100" b="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  <a:p>
                      <a:pPr defTabSz="1142609">
                        <a:spcBef>
                          <a:spcPts val="281"/>
                        </a:spcBef>
                        <a:defRPr/>
                      </a:pPr>
                      <a:r>
                        <a:rPr lang="en-US" sz="1300" b="1" dirty="0">
                          <a:solidFill>
                            <a:prstClr val="black"/>
                          </a:solidFill>
                          <a:latin typeface="+mn-lt"/>
                        </a:rPr>
                        <a:t>Expertise</a:t>
                      </a:r>
                    </a:p>
                    <a:p>
                      <a:pPr marL="171450" lvl="2" indent="-17145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Oracle EBS and Cloud Application Security</a:t>
                      </a:r>
                    </a:p>
                    <a:p>
                      <a:pPr marL="171450" lvl="2" indent="-17145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ACTT – Automated Controls Testing Tool</a:t>
                      </a:r>
                    </a:p>
                    <a:p>
                      <a:pPr marL="0" lvl="2" indent="0" algn="l" defTabSz="914400" rtl="0" eaLnBrk="1" latinLnBrk="0" hangingPunct="1"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  <a:defRPr/>
                      </a:pPr>
                      <a:endParaRPr lang="en-US" sz="1100" b="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  <a:p>
                      <a:pPr defTabSz="1142609">
                        <a:spcBef>
                          <a:spcPts val="281"/>
                        </a:spcBef>
                        <a:defRPr/>
                      </a:pPr>
                      <a:r>
                        <a:rPr lang="en-US" sz="1300" b="1" dirty="0">
                          <a:solidFill>
                            <a:prstClr val="black"/>
                          </a:solidFill>
                          <a:latin typeface="+mn-lt"/>
                        </a:rPr>
                        <a:t>Fun fact</a:t>
                      </a:r>
                    </a:p>
                    <a:p>
                      <a:pPr marL="160683" lvl="2" indent="-160683" defTabSz="856978">
                        <a:spcBef>
                          <a:spcPts val="281"/>
                        </a:spcBef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1400" b="0" dirty="0">
                          <a:solidFill>
                            <a:prstClr val="black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Very fascinated by Japanese and German cultures.</a:t>
                      </a:r>
                    </a:p>
                    <a:p>
                      <a:pPr marL="160683" lvl="2" indent="-160683" defTabSz="856978">
                        <a:spcBef>
                          <a:spcPts val="281"/>
                        </a:spcBef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1400" b="0" dirty="0">
                          <a:solidFill>
                            <a:prstClr val="black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Reads: Manga, Manhwa, American Web comics, English Novels. Watches: Cooking Shows, Chinese Dramas, and Anime.</a:t>
                      </a:r>
                    </a:p>
                  </a:txBody>
                  <a:tcPr marL="85693" marR="85693" marT="42847" marB="42847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0587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ounded Rectangle 65"/>
          <p:cNvSpPr/>
          <p:nvPr/>
        </p:nvSpPr>
        <p:spPr bwMode="gray">
          <a:xfrm>
            <a:off x="469900" y="318247"/>
            <a:ext cx="11270996" cy="548640"/>
          </a:xfrm>
          <a:prstGeom prst="roundRect">
            <a:avLst/>
          </a:prstGeom>
          <a:solidFill>
            <a:schemeClr val="accent1"/>
          </a:solidFill>
          <a:ln w="381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US" sz="2000" b="1" dirty="0">
                <a:solidFill>
                  <a:schemeClr val="bg1"/>
                </a:solidFill>
              </a:rPr>
              <a:t>Grocery Store Gap</a:t>
            </a:r>
          </a:p>
        </p:txBody>
      </p:sp>
      <p:sp>
        <p:nvSpPr>
          <p:cNvPr id="67" name="Rounded Rectangle 66"/>
          <p:cNvSpPr/>
          <p:nvPr/>
        </p:nvSpPr>
        <p:spPr bwMode="gray">
          <a:xfrm>
            <a:off x="469900" y="1238564"/>
            <a:ext cx="2483612" cy="731520"/>
          </a:xfrm>
          <a:prstGeom prst="roundRect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US" sz="1800" b="1" dirty="0"/>
              <a:t>Names of Team Participants:</a:t>
            </a:r>
          </a:p>
        </p:txBody>
      </p:sp>
      <p:sp>
        <p:nvSpPr>
          <p:cNvPr id="68" name="Rounded Rectangle 67"/>
          <p:cNvSpPr/>
          <p:nvPr/>
        </p:nvSpPr>
        <p:spPr bwMode="gray">
          <a:xfrm>
            <a:off x="3529584" y="1238564"/>
            <a:ext cx="8211312" cy="731520"/>
          </a:xfrm>
          <a:prstGeom prst="roundRect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>
              <a:lnSpc>
                <a:spcPct val="106000"/>
              </a:lnSpc>
              <a:buFont typeface="Wingdings 2" pitchFamily="18" charset="2"/>
              <a:buNone/>
            </a:pPr>
            <a:r>
              <a:rPr lang="en-US" sz="1600" dirty="0"/>
              <a:t>Milonee Mehta, Austin Lasseter, Rohit Shah, Swapna Batta, Kaushik Moudgalya</a:t>
            </a:r>
          </a:p>
        </p:txBody>
      </p:sp>
      <p:sp>
        <p:nvSpPr>
          <p:cNvPr id="69" name="Rounded Rectangle 68"/>
          <p:cNvSpPr/>
          <p:nvPr/>
        </p:nvSpPr>
        <p:spPr bwMode="gray">
          <a:xfrm>
            <a:off x="469900" y="2324907"/>
            <a:ext cx="2483612" cy="1371600"/>
          </a:xfrm>
          <a:prstGeom prst="roundRect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US" sz="1800" b="1" dirty="0"/>
              <a:t>Problem Description:</a:t>
            </a:r>
          </a:p>
        </p:txBody>
      </p:sp>
      <p:sp>
        <p:nvSpPr>
          <p:cNvPr id="70" name="Rounded Rectangle 69"/>
          <p:cNvSpPr/>
          <p:nvPr/>
        </p:nvSpPr>
        <p:spPr bwMode="gray">
          <a:xfrm>
            <a:off x="3529584" y="2317018"/>
            <a:ext cx="8211312" cy="1371600"/>
          </a:xfrm>
          <a:prstGeom prst="roundRect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dirty="0"/>
          </a:p>
        </p:txBody>
      </p:sp>
      <p:sp>
        <p:nvSpPr>
          <p:cNvPr id="71" name="Rounded Rectangle 70"/>
          <p:cNvSpPr/>
          <p:nvPr/>
        </p:nvSpPr>
        <p:spPr bwMode="gray">
          <a:xfrm>
            <a:off x="469900" y="4051330"/>
            <a:ext cx="2483612" cy="1371600"/>
          </a:xfrm>
          <a:prstGeom prst="roundRect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US" sz="1800" b="1" dirty="0"/>
              <a:t>Solution Description:</a:t>
            </a:r>
          </a:p>
        </p:txBody>
      </p:sp>
      <p:sp>
        <p:nvSpPr>
          <p:cNvPr id="72" name="Rounded Rectangle 71"/>
          <p:cNvSpPr/>
          <p:nvPr/>
        </p:nvSpPr>
        <p:spPr bwMode="gray">
          <a:xfrm>
            <a:off x="3529584" y="4043441"/>
            <a:ext cx="8211312" cy="1371600"/>
          </a:xfrm>
          <a:prstGeom prst="roundRect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dirty="0"/>
          </a:p>
        </p:txBody>
      </p:sp>
      <p:sp>
        <p:nvSpPr>
          <p:cNvPr id="74" name="Rounded Rectangle 73"/>
          <p:cNvSpPr/>
          <p:nvPr/>
        </p:nvSpPr>
        <p:spPr bwMode="gray">
          <a:xfrm>
            <a:off x="469900" y="5777753"/>
            <a:ext cx="2483612" cy="640080"/>
          </a:xfrm>
          <a:prstGeom prst="roundRect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US" sz="1800" b="1" dirty="0"/>
              <a:t>Technologies and Platform Used:</a:t>
            </a:r>
          </a:p>
        </p:txBody>
      </p:sp>
      <p:sp>
        <p:nvSpPr>
          <p:cNvPr id="75" name="Rounded Rectangle 74"/>
          <p:cNvSpPr/>
          <p:nvPr/>
        </p:nvSpPr>
        <p:spPr bwMode="gray">
          <a:xfrm>
            <a:off x="3529584" y="5769864"/>
            <a:ext cx="8211312" cy="640080"/>
          </a:xfrm>
          <a:prstGeom prst="roundRect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US" sz="1600" dirty="0"/>
              <a:t>Google Cloud Platform, Plotly Dash and Python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428649-491E-46D0-8F6B-8BC0F00B3C28}"/>
              </a:ext>
            </a:extLst>
          </p:cNvPr>
          <p:cNvSpPr txBox="1"/>
          <p:nvPr/>
        </p:nvSpPr>
        <p:spPr>
          <a:xfrm>
            <a:off x="3609975" y="4191000"/>
            <a:ext cx="8029575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SzPct val="100000"/>
            </a:pPr>
            <a:r>
              <a:rPr lang="en-US" sz="1600" dirty="0"/>
              <a:t>A Predictive Health Dashboard which will help state governments find a way to adequately allocate their limited resources for fighting food insecurity and diet-related illnesses.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70DDE7-F36E-4E86-802B-3BE5743B93E3}"/>
              </a:ext>
            </a:extLst>
          </p:cNvPr>
          <p:cNvSpPr txBox="1"/>
          <p:nvPr/>
        </p:nvSpPr>
        <p:spPr>
          <a:xfrm>
            <a:off x="3609975" y="2476500"/>
            <a:ext cx="8029575" cy="49244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SzPct val="100000"/>
            </a:pPr>
            <a:r>
              <a:rPr lang="en-US" sz="1600" dirty="0"/>
              <a:t>How can state governments effectively allocate their limited resources to fight food insecurity and diet-related illnesses?</a:t>
            </a:r>
          </a:p>
        </p:txBody>
      </p:sp>
    </p:spTree>
    <p:extLst>
      <p:ext uri="{BB962C8B-B14F-4D97-AF65-F5344CB8AC3E}">
        <p14:creationId xmlns:p14="http://schemas.microsoft.com/office/powerpoint/2010/main" val="101969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 Placeholder 42"/>
          <p:cNvSpPr txBox="1">
            <a:spLocks/>
          </p:cNvSpPr>
          <p:nvPr/>
        </p:nvSpPr>
        <p:spPr>
          <a:xfrm>
            <a:off x="454600" y="370482"/>
            <a:ext cx="3551343" cy="490468"/>
          </a:xfrm>
          <a:prstGeom prst="rect">
            <a:avLst/>
          </a:prstGeom>
        </p:spPr>
        <p:txBody>
          <a:bodyPr anchor="t"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defTabSz="916777"/>
            <a:r>
              <a:rPr lang="en-US" sz="2400" b="1" kern="0" dirty="0">
                <a:solidFill>
                  <a:prstClr val="black"/>
                </a:solidFill>
                <a:latin typeface="+mj-lt"/>
                <a:ea typeface="Arial Unicode MS" charset="0"/>
                <a:cs typeface="Arial Unicode MS" charset="0"/>
              </a:rPr>
              <a:t>The Problem</a:t>
            </a:r>
          </a:p>
        </p:txBody>
      </p:sp>
      <p:grpSp>
        <p:nvGrpSpPr>
          <p:cNvPr id="171" name="Group 170"/>
          <p:cNvGrpSpPr/>
          <p:nvPr/>
        </p:nvGrpSpPr>
        <p:grpSpPr>
          <a:xfrm>
            <a:off x="454600" y="777418"/>
            <a:ext cx="3247842" cy="83532"/>
            <a:chOff x="814388" y="4745038"/>
            <a:chExt cx="7493000" cy="112713"/>
          </a:xfrm>
          <a:solidFill>
            <a:srgbClr val="7F7F7F"/>
          </a:solidFill>
        </p:grpSpPr>
        <p:sp>
          <p:nvSpPr>
            <p:cNvPr id="172" name="Freeform 171"/>
            <p:cNvSpPr>
              <a:spLocks/>
            </p:cNvSpPr>
            <p:nvPr/>
          </p:nvSpPr>
          <p:spPr bwMode="auto">
            <a:xfrm>
              <a:off x="8285163" y="4813301"/>
              <a:ext cx="22225" cy="1111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3" name="Freeform 172"/>
            <p:cNvSpPr>
              <a:spLocks/>
            </p:cNvSpPr>
            <p:nvPr/>
          </p:nvSpPr>
          <p:spPr bwMode="auto">
            <a:xfrm>
              <a:off x="8205788" y="4802188"/>
              <a:ext cx="79375" cy="22225"/>
            </a:xfrm>
            <a:custGeom>
              <a:avLst/>
              <a:gdLst>
                <a:gd name="T0" fmla="*/ 2 w 7"/>
                <a:gd name="T1" fmla="*/ 0 h 2"/>
                <a:gd name="T2" fmla="*/ 0 w 7"/>
                <a:gd name="T3" fmla="*/ 2 h 2"/>
                <a:gd name="T4" fmla="*/ 3 w 7"/>
                <a:gd name="T5" fmla="*/ 0 h 2"/>
                <a:gd name="T6" fmla="*/ 5 w 7"/>
                <a:gd name="T7" fmla="*/ 1 h 2"/>
                <a:gd name="T8" fmla="*/ 7 w 7"/>
                <a:gd name="T9" fmla="*/ 1 h 2"/>
                <a:gd name="T10" fmla="*/ 2 w 7"/>
                <a:gd name="T11" fmla="*/ 0 h 2"/>
                <a:gd name="T12" fmla="*/ 2 w 7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4" name="Freeform 173"/>
            <p:cNvSpPr>
              <a:spLocks/>
            </p:cNvSpPr>
            <p:nvPr/>
          </p:nvSpPr>
          <p:spPr bwMode="auto">
            <a:xfrm>
              <a:off x="7169150" y="4778376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5" name="Freeform 174"/>
            <p:cNvSpPr>
              <a:spLocks/>
            </p:cNvSpPr>
            <p:nvPr/>
          </p:nvSpPr>
          <p:spPr bwMode="auto">
            <a:xfrm>
              <a:off x="6515100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6" name="Freeform 175"/>
            <p:cNvSpPr>
              <a:spLocks/>
            </p:cNvSpPr>
            <p:nvPr/>
          </p:nvSpPr>
          <p:spPr bwMode="auto">
            <a:xfrm>
              <a:off x="6402388" y="47672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7" name="Freeform 176"/>
            <p:cNvSpPr>
              <a:spLocks/>
            </p:cNvSpPr>
            <p:nvPr/>
          </p:nvSpPr>
          <p:spPr bwMode="auto">
            <a:xfrm>
              <a:off x="7146925" y="477837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8" name="Freeform 177"/>
            <p:cNvSpPr>
              <a:spLocks/>
            </p:cNvSpPr>
            <p:nvPr/>
          </p:nvSpPr>
          <p:spPr bwMode="auto">
            <a:xfrm>
              <a:off x="8081963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9" name="Freeform 178"/>
            <p:cNvSpPr>
              <a:spLocks/>
            </p:cNvSpPr>
            <p:nvPr/>
          </p:nvSpPr>
          <p:spPr bwMode="auto">
            <a:xfrm>
              <a:off x="7462838" y="4767263"/>
              <a:ext cx="11113" cy="11113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0" name="Freeform 179"/>
            <p:cNvSpPr>
              <a:spLocks/>
            </p:cNvSpPr>
            <p:nvPr/>
          </p:nvSpPr>
          <p:spPr bwMode="auto">
            <a:xfrm>
              <a:off x="7675563" y="4778376"/>
              <a:ext cx="12700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1" name="Freeform 180"/>
            <p:cNvSpPr>
              <a:spLocks/>
            </p:cNvSpPr>
            <p:nvPr/>
          </p:nvSpPr>
          <p:spPr bwMode="auto">
            <a:xfrm>
              <a:off x="803751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2" name="Freeform 181"/>
            <p:cNvSpPr>
              <a:spLocks/>
            </p:cNvSpPr>
            <p:nvPr/>
          </p:nvSpPr>
          <p:spPr bwMode="auto">
            <a:xfrm>
              <a:off x="7292975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3" name="Freeform 182"/>
            <p:cNvSpPr>
              <a:spLocks/>
            </p:cNvSpPr>
            <p:nvPr/>
          </p:nvSpPr>
          <p:spPr bwMode="auto">
            <a:xfrm>
              <a:off x="108426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4" name="Freeform 183"/>
            <p:cNvSpPr>
              <a:spLocks/>
            </p:cNvSpPr>
            <p:nvPr/>
          </p:nvSpPr>
          <p:spPr bwMode="auto">
            <a:xfrm>
              <a:off x="825500" y="4789488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5" name="Freeform 184"/>
            <p:cNvSpPr>
              <a:spLocks/>
            </p:cNvSpPr>
            <p:nvPr/>
          </p:nvSpPr>
          <p:spPr bwMode="auto">
            <a:xfrm>
              <a:off x="6200775" y="475615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6" name="Freeform 185"/>
            <p:cNvSpPr>
              <a:spLocks/>
            </p:cNvSpPr>
            <p:nvPr/>
          </p:nvSpPr>
          <p:spPr bwMode="auto">
            <a:xfrm>
              <a:off x="4273550" y="4767263"/>
              <a:ext cx="66675" cy="11113"/>
            </a:xfrm>
            <a:custGeom>
              <a:avLst/>
              <a:gdLst>
                <a:gd name="T0" fmla="*/ 3 w 6"/>
                <a:gd name="T1" fmla="*/ 0 h 1"/>
                <a:gd name="T2" fmla="*/ 3 w 6"/>
                <a:gd name="T3" fmla="*/ 1 h 1"/>
                <a:gd name="T4" fmla="*/ 3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5" y="0"/>
                    <a:pt x="0" y="0"/>
                    <a:pt x="3" y="1"/>
                  </a:cubicBezTo>
                  <a:cubicBezTo>
                    <a:pt x="3" y="1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7" name="Freeform 186"/>
            <p:cNvSpPr>
              <a:spLocks/>
            </p:cNvSpPr>
            <p:nvPr/>
          </p:nvSpPr>
          <p:spPr bwMode="auto">
            <a:xfrm>
              <a:off x="8070850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8" name="Freeform 187"/>
            <p:cNvSpPr>
              <a:spLocks/>
            </p:cNvSpPr>
            <p:nvPr/>
          </p:nvSpPr>
          <p:spPr bwMode="auto">
            <a:xfrm>
              <a:off x="430688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9" name="Freeform 188"/>
            <p:cNvSpPr>
              <a:spLocks/>
            </p:cNvSpPr>
            <p:nvPr/>
          </p:nvSpPr>
          <p:spPr bwMode="auto">
            <a:xfrm>
              <a:off x="5727700" y="4756151"/>
              <a:ext cx="0" cy="11113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0" name="Freeform 189"/>
            <p:cNvSpPr>
              <a:spLocks/>
            </p:cNvSpPr>
            <p:nvPr/>
          </p:nvSpPr>
          <p:spPr bwMode="auto">
            <a:xfrm>
              <a:off x="6064250" y="4767263"/>
              <a:ext cx="12700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1" name="Freeform 190"/>
            <p:cNvSpPr>
              <a:spLocks/>
            </p:cNvSpPr>
            <p:nvPr/>
          </p:nvSpPr>
          <p:spPr bwMode="auto">
            <a:xfrm>
              <a:off x="5524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2" name="Freeform 191"/>
            <p:cNvSpPr>
              <a:spLocks/>
            </p:cNvSpPr>
            <p:nvPr/>
          </p:nvSpPr>
          <p:spPr bwMode="auto">
            <a:xfrm>
              <a:off x="535463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3" name="Freeform 192"/>
            <p:cNvSpPr>
              <a:spLocks/>
            </p:cNvSpPr>
            <p:nvPr/>
          </p:nvSpPr>
          <p:spPr bwMode="auto">
            <a:xfrm>
              <a:off x="1625600" y="4824413"/>
              <a:ext cx="33338" cy="11113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1"/>
                    <a:pt x="3" y="0"/>
                    <a:pt x="3" y="0"/>
                  </a:cubicBezTo>
                  <a:cubicBezTo>
                    <a:pt x="3" y="1"/>
                    <a:pt x="0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4" name="Freeform 193"/>
            <p:cNvSpPr>
              <a:spLocks/>
            </p:cNvSpPr>
            <p:nvPr/>
          </p:nvSpPr>
          <p:spPr bwMode="auto">
            <a:xfrm>
              <a:off x="80819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5" name="Freeform 194"/>
            <p:cNvSpPr>
              <a:spLocks/>
            </p:cNvSpPr>
            <p:nvPr/>
          </p:nvSpPr>
          <p:spPr bwMode="auto">
            <a:xfrm>
              <a:off x="5502275" y="4835526"/>
              <a:ext cx="33338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6" name="Freeform 195"/>
            <p:cNvSpPr>
              <a:spLocks/>
            </p:cNvSpPr>
            <p:nvPr/>
          </p:nvSpPr>
          <p:spPr bwMode="auto">
            <a:xfrm>
              <a:off x="3022600" y="4835526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7" name="Freeform 196"/>
            <p:cNvSpPr>
              <a:spLocks/>
            </p:cNvSpPr>
            <p:nvPr/>
          </p:nvSpPr>
          <p:spPr bwMode="auto">
            <a:xfrm>
              <a:off x="5389563" y="483552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8" name="Freeform 197"/>
            <p:cNvSpPr>
              <a:spLocks/>
            </p:cNvSpPr>
            <p:nvPr/>
          </p:nvSpPr>
          <p:spPr bwMode="auto">
            <a:xfrm>
              <a:off x="1658938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9" name="Freeform 198"/>
            <p:cNvSpPr>
              <a:spLocks noEditPoints="1"/>
            </p:cNvSpPr>
            <p:nvPr/>
          </p:nvSpPr>
          <p:spPr bwMode="auto">
            <a:xfrm>
              <a:off x="814388" y="4745038"/>
              <a:ext cx="7380288" cy="112713"/>
            </a:xfrm>
            <a:custGeom>
              <a:avLst/>
              <a:gdLst>
                <a:gd name="T0" fmla="*/ 75 w 655"/>
                <a:gd name="T1" fmla="*/ 7 h 10"/>
                <a:gd name="T2" fmla="*/ 80 w 655"/>
                <a:gd name="T3" fmla="*/ 7 h 10"/>
                <a:gd name="T4" fmla="*/ 97 w 655"/>
                <a:gd name="T5" fmla="*/ 8 h 10"/>
                <a:gd name="T6" fmla="*/ 133 w 655"/>
                <a:gd name="T7" fmla="*/ 8 h 10"/>
                <a:gd name="T8" fmla="*/ 156 w 655"/>
                <a:gd name="T9" fmla="*/ 7 h 10"/>
                <a:gd name="T10" fmla="*/ 193 w 655"/>
                <a:gd name="T11" fmla="*/ 7 h 10"/>
                <a:gd name="T12" fmla="*/ 208 w 655"/>
                <a:gd name="T13" fmla="*/ 8 h 10"/>
                <a:gd name="T14" fmla="*/ 229 w 655"/>
                <a:gd name="T15" fmla="*/ 7 h 10"/>
                <a:gd name="T16" fmla="*/ 250 w 655"/>
                <a:gd name="T17" fmla="*/ 7 h 10"/>
                <a:gd name="T18" fmla="*/ 274 w 655"/>
                <a:gd name="T19" fmla="*/ 7 h 10"/>
                <a:gd name="T20" fmla="*/ 326 w 655"/>
                <a:gd name="T21" fmla="*/ 8 h 10"/>
                <a:gd name="T22" fmla="*/ 385 w 655"/>
                <a:gd name="T23" fmla="*/ 8 h 10"/>
                <a:gd name="T24" fmla="*/ 412 w 655"/>
                <a:gd name="T25" fmla="*/ 7 h 10"/>
                <a:gd name="T26" fmla="*/ 456 w 655"/>
                <a:gd name="T27" fmla="*/ 7 h 10"/>
                <a:gd name="T28" fmla="*/ 474 w 655"/>
                <a:gd name="T29" fmla="*/ 8 h 10"/>
                <a:gd name="T30" fmla="*/ 496 w 655"/>
                <a:gd name="T31" fmla="*/ 6 h 10"/>
                <a:gd name="T32" fmla="*/ 505 w 655"/>
                <a:gd name="T33" fmla="*/ 6 h 10"/>
                <a:gd name="T34" fmla="*/ 521 w 655"/>
                <a:gd name="T35" fmla="*/ 6 h 10"/>
                <a:gd name="T36" fmla="*/ 547 w 655"/>
                <a:gd name="T37" fmla="*/ 6 h 10"/>
                <a:gd name="T38" fmla="*/ 569 w 655"/>
                <a:gd name="T39" fmla="*/ 6 h 10"/>
                <a:gd name="T40" fmla="*/ 593 w 655"/>
                <a:gd name="T41" fmla="*/ 6 h 10"/>
                <a:gd name="T42" fmla="*/ 604 w 655"/>
                <a:gd name="T43" fmla="*/ 6 h 10"/>
                <a:gd name="T44" fmla="*/ 620 w 655"/>
                <a:gd name="T45" fmla="*/ 7 h 10"/>
                <a:gd name="T46" fmla="*/ 645 w 655"/>
                <a:gd name="T47" fmla="*/ 6 h 10"/>
                <a:gd name="T48" fmla="*/ 654 w 655"/>
                <a:gd name="T49" fmla="*/ 6 h 10"/>
                <a:gd name="T50" fmla="*/ 641 w 655"/>
                <a:gd name="T51" fmla="*/ 4 h 10"/>
                <a:gd name="T52" fmla="*/ 628 w 655"/>
                <a:gd name="T53" fmla="*/ 3 h 10"/>
                <a:gd name="T54" fmla="*/ 615 w 655"/>
                <a:gd name="T55" fmla="*/ 3 h 10"/>
                <a:gd name="T56" fmla="*/ 590 w 655"/>
                <a:gd name="T57" fmla="*/ 3 h 10"/>
                <a:gd name="T58" fmla="*/ 580 w 655"/>
                <a:gd name="T59" fmla="*/ 4 h 10"/>
                <a:gd name="T60" fmla="*/ 570 w 655"/>
                <a:gd name="T61" fmla="*/ 3 h 10"/>
                <a:gd name="T62" fmla="*/ 552 w 655"/>
                <a:gd name="T63" fmla="*/ 4 h 10"/>
                <a:gd name="T64" fmla="*/ 532 w 655"/>
                <a:gd name="T65" fmla="*/ 2 h 10"/>
                <a:gd name="T66" fmla="*/ 509 w 655"/>
                <a:gd name="T67" fmla="*/ 3 h 10"/>
                <a:gd name="T68" fmla="*/ 504 w 655"/>
                <a:gd name="T69" fmla="*/ 2 h 10"/>
                <a:gd name="T70" fmla="*/ 485 w 655"/>
                <a:gd name="T71" fmla="*/ 1 h 10"/>
                <a:gd name="T72" fmla="*/ 477 w 655"/>
                <a:gd name="T73" fmla="*/ 1 h 10"/>
                <a:gd name="T74" fmla="*/ 465 w 655"/>
                <a:gd name="T75" fmla="*/ 3 h 10"/>
                <a:gd name="T76" fmla="*/ 453 w 655"/>
                <a:gd name="T77" fmla="*/ 3 h 10"/>
                <a:gd name="T78" fmla="*/ 437 w 655"/>
                <a:gd name="T79" fmla="*/ 3 h 10"/>
                <a:gd name="T80" fmla="*/ 418 w 655"/>
                <a:gd name="T81" fmla="*/ 3 h 10"/>
                <a:gd name="T82" fmla="*/ 390 w 655"/>
                <a:gd name="T83" fmla="*/ 4 h 10"/>
                <a:gd name="T84" fmla="*/ 369 w 655"/>
                <a:gd name="T85" fmla="*/ 3 h 10"/>
                <a:gd name="T86" fmla="*/ 355 w 655"/>
                <a:gd name="T87" fmla="*/ 4 h 10"/>
                <a:gd name="T88" fmla="*/ 339 w 655"/>
                <a:gd name="T89" fmla="*/ 4 h 10"/>
                <a:gd name="T90" fmla="*/ 304 w 655"/>
                <a:gd name="T91" fmla="*/ 0 h 10"/>
                <a:gd name="T92" fmla="*/ 272 w 655"/>
                <a:gd name="T93" fmla="*/ 2 h 10"/>
                <a:gd name="T94" fmla="*/ 249 w 655"/>
                <a:gd name="T95" fmla="*/ 1 h 10"/>
                <a:gd name="T96" fmla="*/ 207 w 655"/>
                <a:gd name="T97" fmla="*/ 1 h 10"/>
                <a:gd name="T98" fmla="*/ 172 w 655"/>
                <a:gd name="T99" fmla="*/ 3 h 10"/>
                <a:gd name="T100" fmla="*/ 141 w 655"/>
                <a:gd name="T101" fmla="*/ 3 h 10"/>
                <a:gd name="T102" fmla="*/ 128 w 655"/>
                <a:gd name="T103" fmla="*/ 3 h 10"/>
                <a:gd name="T104" fmla="*/ 116 w 655"/>
                <a:gd name="T105" fmla="*/ 2 h 10"/>
                <a:gd name="T106" fmla="*/ 110 w 655"/>
                <a:gd name="T107" fmla="*/ 2 h 10"/>
                <a:gd name="T108" fmla="*/ 92 w 655"/>
                <a:gd name="T109" fmla="*/ 2 h 10"/>
                <a:gd name="T110" fmla="*/ 34 w 655"/>
                <a:gd name="T111" fmla="*/ 4 h 10"/>
                <a:gd name="T112" fmla="*/ 14 w 655"/>
                <a:gd name="T113" fmla="*/ 3 h 10"/>
                <a:gd name="T114" fmla="*/ 7 w 655"/>
                <a:gd name="T115" fmla="*/ 7 h 10"/>
                <a:gd name="T116" fmla="*/ 14 w 655"/>
                <a:gd name="T117" fmla="*/ 7 h 10"/>
                <a:gd name="T118" fmla="*/ 41 w 655"/>
                <a:gd name="T119" fmla="*/ 7 h 10"/>
                <a:gd name="T120" fmla="*/ 55 w 655"/>
                <a:gd name="T121" fmla="*/ 7 h 10"/>
                <a:gd name="T122" fmla="*/ 122 w 655"/>
                <a:gd name="T123" fmla="*/ 7 h 10"/>
                <a:gd name="T124" fmla="*/ 111 w 655"/>
                <a:gd name="T1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5" h="10">
                  <a:moveTo>
                    <a:pt x="57" y="9"/>
                  </a:moveTo>
                  <a:cubicBezTo>
                    <a:pt x="60" y="9"/>
                    <a:pt x="58" y="8"/>
                    <a:pt x="59" y="7"/>
                  </a:cubicBezTo>
                  <a:cubicBezTo>
                    <a:pt x="62" y="7"/>
                    <a:pt x="60" y="8"/>
                    <a:pt x="61" y="9"/>
                  </a:cubicBezTo>
                  <a:cubicBezTo>
                    <a:pt x="63" y="8"/>
                    <a:pt x="65" y="7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8" y="7"/>
                    <a:pt x="72" y="8"/>
                    <a:pt x="74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4" y="7"/>
                    <a:pt x="74" y="6"/>
                    <a:pt x="74" y="6"/>
                  </a:cubicBezTo>
                  <a:cubicBezTo>
                    <a:pt x="75" y="6"/>
                    <a:pt x="76" y="5"/>
                    <a:pt x="77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8" y="7"/>
                    <a:pt x="75" y="6"/>
                    <a:pt x="75" y="7"/>
                  </a:cubicBezTo>
                  <a:cubicBezTo>
                    <a:pt x="78" y="7"/>
                    <a:pt x="80" y="6"/>
                    <a:pt x="82" y="6"/>
                  </a:cubicBezTo>
                  <a:cubicBezTo>
                    <a:pt x="83" y="7"/>
                    <a:pt x="78" y="7"/>
                    <a:pt x="80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80" y="8"/>
                    <a:pt x="76" y="7"/>
                    <a:pt x="78" y="8"/>
                  </a:cubicBezTo>
                  <a:cubicBezTo>
                    <a:pt x="82" y="9"/>
                    <a:pt x="82" y="8"/>
                    <a:pt x="86" y="8"/>
                  </a:cubicBezTo>
                  <a:cubicBezTo>
                    <a:pt x="86" y="8"/>
                    <a:pt x="85" y="7"/>
                    <a:pt x="86" y="7"/>
                  </a:cubicBezTo>
                  <a:cubicBezTo>
                    <a:pt x="91" y="6"/>
                    <a:pt x="90" y="9"/>
                    <a:pt x="94" y="8"/>
                  </a:cubicBezTo>
                  <a:cubicBezTo>
                    <a:pt x="95" y="7"/>
                    <a:pt x="95" y="6"/>
                    <a:pt x="98" y="7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8"/>
                    <a:pt x="99" y="6"/>
                    <a:pt x="103" y="7"/>
                  </a:cubicBezTo>
                  <a:cubicBezTo>
                    <a:pt x="102" y="8"/>
                    <a:pt x="100" y="7"/>
                    <a:pt x="101" y="8"/>
                  </a:cubicBezTo>
                  <a:cubicBezTo>
                    <a:pt x="103" y="8"/>
                    <a:pt x="102" y="7"/>
                    <a:pt x="104" y="7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8" y="8"/>
                    <a:pt x="113" y="7"/>
                    <a:pt x="117" y="7"/>
                  </a:cubicBezTo>
                  <a:cubicBezTo>
                    <a:pt x="116" y="7"/>
                    <a:pt x="116" y="7"/>
                    <a:pt x="117" y="8"/>
                  </a:cubicBezTo>
                  <a:cubicBezTo>
                    <a:pt x="122" y="7"/>
                    <a:pt x="128" y="8"/>
                    <a:pt x="133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6" y="8"/>
                    <a:pt x="135" y="8"/>
                  </a:cubicBezTo>
                  <a:cubicBezTo>
                    <a:pt x="137" y="8"/>
                    <a:pt x="135" y="8"/>
                    <a:pt x="136" y="7"/>
                  </a:cubicBezTo>
                  <a:cubicBezTo>
                    <a:pt x="138" y="7"/>
                    <a:pt x="138" y="8"/>
                    <a:pt x="137" y="8"/>
                  </a:cubicBezTo>
                  <a:cubicBezTo>
                    <a:pt x="141" y="7"/>
                    <a:pt x="147" y="7"/>
                    <a:pt x="151" y="7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3" y="8"/>
                    <a:pt x="153" y="6"/>
                    <a:pt x="156" y="7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62" y="7"/>
                    <a:pt x="169" y="7"/>
                    <a:pt x="173" y="8"/>
                  </a:cubicBezTo>
                  <a:cubicBezTo>
                    <a:pt x="174" y="7"/>
                    <a:pt x="179" y="8"/>
                    <a:pt x="180" y="7"/>
                  </a:cubicBezTo>
                  <a:cubicBezTo>
                    <a:pt x="183" y="7"/>
                    <a:pt x="182" y="8"/>
                    <a:pt x="187" y="8"/>
                  </a:cubicBezTo>
                  <a:cubicBezTo>
                    <a:pt x="189" y="8"/>
                    <a:pt x="189" y="7"/>
                    <a:pt x="191" y="7"/>
                  </a:cubicBezTo>
                  <a:cubicBezTo>
                    <a:pt x="191" y="8"/>
                    <a:pt x="191" y="8"/>
                    <a:pt x="191" y="8"/>
                  </a:cubicBezTo>
                  <a:cubicBezTo>
                    <a:pt x="193" y="7"/>
                    <a:pt x="193" y="7"/>
                    <a:pt x="193" y="7"/>
                  </a:cubicBezTo>
                  <a:cubicBezTo>
                    <a:pt x="194" y="8"/>
                    <a:pt x="194" y="8"/>
                    <a:pt x="194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5" y="8"/>
                    <a:pt x="195" y="7"/>
                    <a:pt x="195" y="7"/>
                  </a:cubicBezTo>
                  <a:cubicBezTo>
                    <a:pt x="197" y="7"/>
                    <a:pt x="201" y="8"/>
                    <a:pt x="201" y="8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6" y="8"/>
                    <a:pt x="205" y="8"/>
                    <a:pt x="205" y="8"/>
                  </a:cubicBezTo>
                  <a:cubicBezTo>
                    <a:pt x="208" y="7"/>
                    <a:pt x="205" y="9"/>
                    <a:pt x="208" y="8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3" y="8"/>
                    <a:pt x="215" y="8"/>
                  </a:cubicBezTo>
                  <a:cubicBezTo>
                    <a:pt x="215" y="8"/>
                    <a:pt x="215" y="8"/>
                    <a:pt x="215" y="8"/>
                  </a:cubicBezTo>
                  <a:cubicBezTo>
                    <a:pt x="219" y="9"/>
                    <a:pt x="224" y="8"/>
                    <a:pt x="228" y="8"/>
                  </a:cubicBezTo>
                  <a:cubicBezTo>
                    <a:pt x="227" y="8"/>
                    <a:pt x="227" y="7"/>
                    <a:pt x="229" y="7"/>
                  </a:cubicBezTo>
                  <a:cubicBezTo>
                    <a:pt x="229" y="8"/>
                    <a:pt x="229" y="8"/>
                    <a:pt x="229" y="8"/>
                  </a:cubicBezTo>
                  <a:cubicBezTo>
                    <a:pt x="230" y="7"/>
                    <a:pt x="228" y="7"/>
                    <a:pt x="229" y="7"/>
                  </a:cubicBezTo>
                  <a:cubicBezTo>
                    <a:pt x="231" y="7"/>
                    <a:pt x="231" y="8"/>
                    <a:pt x="230" y="8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32" y="8"/>
                    <a:pt x="231" y="8"/>
                    <a:pt x="231" y="8"/>
                  </a:cubicBezTo>
                  <a:cubicBezTo>
                    <a:pt x="232" y="8"/>
                    <a:pt x="235" y="9"/>
                    <a:pt x="236" y="8"/>
                  </a:cubicBezTo>
                  <a:cubicBezTo>
                    <a:pt x="236" y="9"/>
                    <a:pt x="236" y="9"/>
                    <a:pt x="236" y="9"/>
                  </a:cubicBezTo>
                  <a:cubicBezTo>
                    <a:pt x="241" y="9"/>
                    <a:pt x="243" y="8"/>
                    <a:pt x="247" y="8"/>
                  </a:cubicBezTo>
                  <a:cubicBezTo>
                    <a:pt x="247" y="8"/>
                    <a:pt x="249" y="8"/>
                    <a:pt x="250" y="7"/>
                  </a:cubicBezTo>
                  <a:cubicBezTo>
                    <a:pt x="253" y="7"/>
                    <a:pt x="256" y="8"/>
                    <a:pt x="259" y="8"/>
                  </a:cubicBezTo>
                  <a:cubicBezTo>
                    <a:pt x="262" y="8"/>
                    <a:pt x="260" y="7"/>
                    <a:pt x="261" y="7"/>
                  </a:cubicBezTo>
                  <a:cubicBezTo>
                    <a:pt x="261" y="7"/>
                    <a:pt x="265" y="7"/>
                    <a:pt x="263" y="8"/>
                  </a:cubicBezTo>
                  <a:cubicBezTo>
                    <a:pt x="267" y="8"/>
                    <a:pt x="268" y="8"/>
                    <a:pt x="274" y="7"/>
                  </a:cubicBezTo>
                  <a:cubicBezTo>
                    <a:pt x="273" y="7"/>
                    <a:pt x="272" y="7"/>
                    <a:pt x="273" y="7"/>
                  </a:cubicBezTo>
                  <a:cubicBezTo>
                    <a:pt x="274" y="6"/>
                    <a:pt x="275" y="7"/>
                    <a:pt x="275" y="7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80" y="6"/>
                    <a:pt x="288" y="9"/>
                    <a:pt x="293" y="8"/>
                  </a:cubicBezTo>
                  <a:cubicBezTo>
                    <a:pt x="292" y="8"/>
                    <a:pt x="292" y="8"/>
                    <a:pt x="292" y="8"/>
                  </a:cubicBezTo>
                  <a:cubicBezTo>
                    <a:pt x="297" y="7"/>
                    <a:pt x="297" y="7"/>
                    <a:pt x="297" y="7"/>
                  </a:cubicBezTo>
                  <a:cubicBezTo>
                    <a:pt x="299" y="7"/>
                    <a:pt x="296" y="8"/>
                    <a:pt x="297" y="8"/>
                  </a:cubicBezTo>
                  <a:cubicBezTo>
                    <a:pt x="303" y="7"/>
                    <a:pt x="306" y="8"/>
                    <a:pt x="310" y="8"/>
                  </a:cubicBezTo>
                  <a:cubicBezTo>
                    <a:pt x="313" y="10"/>
                    <a:pt x="322" y="7"/>
                    <a:pt x="326" y="9"/>
                  </a:cubicBezTo>
                  <a:cubicBezTo>
                    <a:pt x="326" y="8"/>
                    <a:pt x="326" y="8"/>
                    <a:pt x="326" y="8"/>
                  </a:cubicBezTo>
                  <a:cubicBezTo>
                    <a:pt x="327" y="8"/>
                    <a:pt x="327" y="8"/>
                    <a:pt x="328" y="9"/>
                  </a:cubicBezTo>
                  <a:cubicBezTo>
                    <a:pt x="328" y="8"/>
                    <a:pt x="327" y="8"/>
                    <a:pt x="328" y="8"/>
                  </a:cubicBezTo>
                  <a:cubicBezTo>
                    <a:pt x="338" y="7"/>
                    <a:pt x="348" y="9"/>
                    <a:pt x="358" y="9"/>
                  </a:cubicBezTo>
                  <a:cubicBezTo>
                    <a:pt x="362" y="9"/>
                    <a:pt x="360" y="7"/>
                    <a:pt x="365" y="8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71" y="8"/>
                    <a:pt x="379" y="9"/>
                    <a:pt x="386" y="8"/>
                  </a:cubicBezTo>
                  <a:cubicBezTo>
                    <a:pt x="386" y="8"/>
                    <a:pt x="386" y="8"/>
                    <a:pt x="385" y="8"/>
                  </a:cubicBezTo>
                  <a:cubicBezTo>
                    <a:pt x="386" y="9"/>
                    <a:pt x="390" y="8"/>
                    <a:pt x="391" y="8"/>
                  </a:cubicBezTo>
                  <a:cubicBezTo>
                    <a:pt x="392" y="8"/>
                    <a:pt x="391" y="8"/>
                    <a:pt x="391" y="8"/>
                  </a:cubicBezTo>
                  <a:cubicBezTo>
                    <a:pt x="393" y="9"/>
                    <a:pt x="395" y="8"/>
                    <a:pt x="396" y="8"/>
                  </a:cubicBezTo>
                  <a:cubicBezTo>
                    <a:pt x="396" y="8"/>
                    <a:pt x="396" y="8"/>
                    <a:pt x="395" y="8"/>
                  </a:cubicBezTo>
                  <a:cubicBezTo>
                    <a:pt x="396" y="8"/>
                    <a:pt x="400" y="9"/>
                    <a:pt x="399" y="8"/>
                  </a:cubicBezTo>
                  <a:cubicBezTo>
                    <a:pt x="402" y="8"/>
                    <a:pt x="404" y="8"/>
                    <a:pt x="407" y="8"/>
                  </a:cubicBezTo>
                  <a:cubicBezTo>
                    <a:pt x="408" y="7"/>
                    <a:pt x="411" y="8"/>
                    <a:pt x="412" y="7"/>
                  </a:cubicBezTo>
                  <a:cubicBezTo>
                    <a:pt x="412" y="8"/>
                    <a:pt x="416" y="8"/>
                    <a:pt x="418" y="8"/>
                  </a:cubicBezTo>
                  <a:cubicBezTo>
                    <a:pt x="418" y="8"/>
                    <a:pt x="420" y="8"/>
                    <a:pt x="419" y="8"/>
                  </a:cubicBezTo>
                  <a:cubicBezTo>
                    <a:pt x="421" y="8"/>
                    <a:pt x="423" y="8"/>
                    <a:pt x="422" y="8"/>
                  </a:cubicBezTo>
                  <a:cubicBezTo>
                    <a:pt x="426" y="9"/>
                    <a:pt x="430" y="6"/>
                    <a:pt x="432" y="8"/>
                  </a:cubicBezTo>
                  <a:cubicBezTo>
                    <a:pt x="438" y="8"/>
                    <a:pt x="443" y="7"/>
                    <a:pt x="448" y="7"/>
                  </a:cubicBezTo>
                  <a:cubicBezTo>
                    <a:pt x="448" y="8"/>
                    <a:pt x="443" y="7"/>
                    <a:pt x="443" y="8"/>
                  </a:cubicBezTo>
                  <a:cubicBezTo>
                    <a:pt x="448" y="8"/>
                    <a:pt x="451" y="7"/>
                    <a:pt x="456" y="7"/>
                  </a:cubicBezTo>
                  <a:cubicBezTo>
                    <a:pt x="457" y="7"/>
                    <a:pt x="455" y="8"/>
                    <a:pt x="454" y="8"/>
                  </a:cubicBezTo>
                  <a:cubicBezTo>
                    <a:pt x="459" y="7"/>
                    <a:pt x="464" y="8"/>
                    <a:pt x="468" y="7"/>
                  </a:cubicBezTo>
                  <a:cubicBezTo>
                    <a:pt x="468" y="7"/>
                    <a:pt x="468" y="7"/>
                    <a:pt x="468" y="8"/>
                  </a:cubicBezTo>
                  <a:cubicBezTo>
                    <a:pt x="468" y="8"/>
                    <a:pt x="470" y="8"/>
                    <a:pt x="469" y="7"/>
                  </a:cubicBezTo>
                  <a:cubicBezTo>
                    <a:pt x="469" y="7"/>
                    <a:pt x="469" y="7"/>
                    <a:pt x="469" y="7"/>
                  </a:cubicBezTo>
                  <a:cubicBezTo>
                    <a:pt x="467" y="7"/>
                    <a:pt x="472" y="6"/>
                    <a:pt x="472" y="5"/>
                  </a:cubicBezTo>
                  <a:cubicBezTo>
                    <a:pt x="471" y="7"/>
                    <a:pt x="477" y="6"/>
                    <a:pt x="474" y="8"/>
                  </a:cubicBezTo>
                  <a:cubicBezTo>
                    <a:pt x="475" y="8"/>
                    <a:pt x="476" y="7"/>
                    <a:pt x="475" y="7"/>
                  </a:cubicBezTo>
                  <a:cubicBezTo>
                    <a:pt x="476" y="7"/>
                    <a:pt x="477" y="7"/>
                    <a:pt x="476" y="8"/>
                  </a:cubicBezTo>
                  <a:cubicBezTo>
                    <a:pt x="479" y="7"/>
                    <a:pt x="478" y="7"/>
                    <a:pt x="481" y="7"/>
                  </a:cubicBezTo>
                  <a:cubicBezTo>
                    <a:pt x="481" y="7"/>
                    <a:pt x="480" y="7"/>
                    <a:pt x="480" y="7"/>
                  </a:cubicBezTo>
                  <a:cubicBezTo>
                    <a:pt x="481" y="7"/>
                    <a:pt x="483" y="6"/>
                    <a:pt x="485" y="7"/>
                  </a:cubicBezTo>
                  <a:cubicBezTo>
                    <a:pt x="485" y="7"/>
                    <a:pt x="485" y="7"/>
                    <a:pt x="484" y="7"/>
                  </a:cubicBezTo>
                  <a:cubicBezTo>
                    <a:pt x="489" y="7"/>
                    <a:pt x="491" y="6"/>
                    <a:pt x="496" y="6"/>
                  </a:cubicBezTo>
                  <a:cubicBezTo>
                    <a:pt x="495" y="7"/>
                    <a:pt x="497" y="7"/>
                    <a:pt x="498" y="8"/>
                  </a:cubicBezTo>
                  <a:cubicBezTo>
                    <a:pt x="500" y="7"/>
                    <a:pt x="500" y="7"/>
                    <a:pt x="500" y="7"/>
                  </a:cubicBezTo>
                  <a:cubicBezTo>
                    <a:pt x="499" y="7"/>
                    <a:pt x="499" y="7"/>
                    <a:pt x="499" y="7"/>
                  </a:cubicBezTo>
                  <a:cubicBezTo>
                    <a:pt x="501" y="7"/>
                    <a:pt x="503" y="6"/>
                    <a:pt x="505" y="6"/>
                  </a:cubicBezTo>
                  <a:cubicBezTo>
                    <a:pt x="503" y="7"/>
                    <a:pt x="503" y="7"/>
                    <a:pt x="503" y="7"/>
                  </a:cubicBezTo>
                  <a:cubicBezTo>
                    <a:pt x="507" y="7"/>
                    <a:pt x="507" y="7"/>
                    <a:pt x="507" y="7"/>
                  </a:cubicBezTo>
                  <a:cubicBezTo>
                    <a:pt x="505" y="6"/>
                    <a:pt x="505" y="6"/>
                    <a:pt x="505" y="6"/>
                  </a:cubicBezTo>
                  <a:cubicBezTo>
                    <a:pt x="507" y="6"/>
                    <a:pt x="505" y="5"/>
                    <a:pt x="508" y="5"/>
                  </a:cubicBezTo>
                  <a:cubicBezTo>
                    <a:pt x="507" y="5"/>
                    <a:pt x="510" y="5"/>
                    <a:pt x="511" y="6"/>
                  </a:cubicBezTo>
                  <a:cubicBezTo>
                    <a:pt x="511" y="6"/>
                    <a:pt x="511" y="6"/>
                    <a:pt x="511" y="6"/>
                  </a:cubicBezTo>
                  <a:cubicBezTo>
                    <a:pt x="512" y="5"/>
                    <a:pt x="513" y="5"/>
                    <a:pt x="515" y="5"/>
                  </a:cubicBezTo>
                  <a:cubicBezTo>
                    <a:pt x="515" y="6"/>
                    <a:pt x="514" y="7"/>
                    <a:pt x="515" y="7"/>
                  </a:cubicBezTo>
                  <a:cubicBezTo>
                    <a:pt x="516" y="6"/>
                    <a:pt x="520" y="6"/>
                    <a:pt x="521" y="6"/>
                  </a:cubicBezTo>
                  <a:cubicBezTo>
                    <a:pt x="521" y="6"/>
                    <a:pt x="520" y="6"/>
                    <a:pt x="521" y="6"/>
                  </a:cubicBezTo>
                  <a:cubicBezTo>
                    <a:pt x="522" y="6"/>
                    <a:pt x="522" y="6"/>
                    <a:pt x="522" y="6"/>
                  </a:cubicBezTo>
                  <a:cubicBezTo>
                    <a:pt x="522" y="6"/>
                    <a:pt x="523" y="6"/>
                    <a:pt x="522" y="7"/>
                  </a:cubicBezTo>
                  <a:cubicBezTo>
                    <a:pt x="525" y="7"/>
                    <a:pt x="522" y="5"/>
                    <a:pt x="525" y="6"/>
                  </a:cubicBezTo>
                  <a:cubicBezTo>
                    <a:pt x="525" y="6"/>
                    <a:pt x="525" y="6"/>
                    <a:pt x="524" y="6"/>
                  </a:cubicBezTo>
                  <a:cubicBezTo>
                    <a:pt x="528" y="6"/>
                    <a:pt x="531" y="6"/>
                    <a:pt x="534" y="6"/>
                  </a:cubicBezTo>
                  <a:cubicBezTo>
                    <a:pt x="535" y="7"/>
                    <a:pt x="532" y="6"/>
                    <a:pt x="533" y="7"/>
                  </a:cubicBezTo>
                  <a:cubicBezTo>
                    <a:pt x="537" y="7"/>
                    <a:pt x="542" y="6"/>
                    <a:pt x="547" y="6"/>
                  </a:cubicBezTo>
                  <a:cubicBezTo>
                    <a:pt x="546" y="6"/>
                    <a:pt x="546" y="6"/>
                    <a:pt x="546" y="6"/>
                  </a:cubicBezTo>
                  <a:cubicBezTo>
                    <a:pt x="547" y="5"/>
                    <a:pt x="549" y="7"/>
                    <a:pt x="552" y="6"/>
                  </a:cubicBezTo>
                  <a:cubicBezTo>
                    <a:pt x="551" y="6"/>
                    <a:pt x="551" y="7"/>
                    <a:pt x="551" y="7"/>
                  </a:cubicBezTo>
                  <a:cubicBezTo>
                    <a:pt x="554" y="7"/>
                    <a:pt x="558" y="6"/>
                    <a:pt x="562" y="6"/>
                  </a:cubicBezTo>
                  <a:cubicBezTo>
                    <a:pt x="562" y="6"/>
                    <a:pt x="562" y="6"/>
                    <a:pt x="562" y="6"/>
                  </a:cubicBezTo>
                  <a:cubicBezTo>
                    <a:pt x="563" y="7"/>
                    <a:pt x="566" y="6"/>
                    <a:pt x="568" y="7"/>
                  </a:cubicBezTo>
                  <a:cubicBezTo>
                    <a:pt x="569" y="6"/>
                    <a:pt x="570" y="6"/>
                    <a:pt x="569" y="6"/>
                  </a:cubicBezTo>
                  <a:cubicBezTo>
                    <a:pt x="576" y="8"/>
                    <a:pt x="581" y="5"/>
                    <a:pt x="586" y="6"/>
                  </a:cubicBezTo>
                  <a:cubicBezTo>
                    <a:pt x="586" y="6"/>
                    <a:pt x="585" y="7"/>
                    <a:pt x="585" y="7"/>
                  </a:cubicBezTo>
                  <a:cubicBezTo>
                    <a:pt x="590" y="6"/>
                    <a:pt x="590" y="6"/>
                    <a:pt x="590" y="6"/>
                  </a:cubicBezTo>
                  <a:cubicBezTo>
                    <a:pt x="590" y="6"/>
                    <a:pt x="589" y="6"/>
                    <a:pt x="588" y="5"/>
                  </a:cubicBezTo>
                  <a:cubicBezTo>
                    <a:pt x="589" y="5"/>
                    <a:pt x="590" y="5"/>
                    <a:pt x="592" y="5"/>
                  </a:cubicBezTo>
                  <a:cubicBezTo>
                    <a:pt x="589" y="5"/>
                    <a:pt x="592" y="6"/>
                    <a:pt x="592" y="6"/>
                  </a:cubicBezTo>
                  <a:cubicBezTo>
                    <a:pt x="592" y="6"/>
                    <a:pt x="593" y="6"/>
                    <a:pt x="593" y="6"/>
                  </a:cubicBezTo>
                  <a:cubicBezTo>
                    <a:pt x="595" y="7"/>
                    <a:pt x="593" y="4"/>
                    <a:pt x="596" y="5"/>
                  </a:cubicBezTo>
                  <a:cubicBezTo>
                    <a:pt x="596" y="5"/>
                    <a:pt x="596" y="5"/>
                    <a:pt x="596" y="5"/>
                  </a:cubicBezTo>
                  <a:cubicBezTo>
                    <a:pt x="597" y="5"/>
                    <a:pt x="598" y="5"/>
                    <a:pt x="600" y="5"/>
                  </a:cubicBezTo>
                  <a:cubicBezTo>
                    <a:pt x="600" y="6"/>
                    <a:pt x="598" y="5"/>
                    <a:pt x="598" y="6"/>
                  </a:cubicBezTo>
                  <a:cubicBezTo>
                    <a:pt x="600" y="6"/>
                    <a:pt x="602" y="4"/>
                    <a:pt x="604" y="5"/>
                  </a:cubicBezTo>
                  <a:cubicBezTo>
                    <a:pt x="603" y="5"/>
                    <a:pt x="602" y="5"/>
                    <a:pt x="601" y="6"/>
                  </a:cubicBezTo>
                  <a:cubicBezTo>
                    <a:pt x="603" y="6"/>
                    <a:pt x="603" y="6"/>
                    <a:pt x="604" y="6"/>
                  </a:cubicBezTo>
                  <a:cubicBezTo>
                    <a:pt x="604" y="6"/>
                    <a:pt x="604" y="6"/>
                    <a:pt x="604" y="6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9" y="5"/>
                    <a:pt x="611" y="6"/>
                    <a:pt x="614" y="5"/>
                  </a:cubicBezTo>
                  <a:cubicBezTo>
                    <a:pt x="611" y="6"/>
                    <a:pt x="614" y="6"/>
                    <a:pt x="614" y="6"/>
                  </a:cubicBezTo>
                  <a:cubicBezTo>
                    <a:pt x="615" y="7"/>
                    <a:pt x="616" y="7"/>
                    <a:pt x="615" y="7"/>
                  </a:cubicBezTo>
                  <a:cubicBezTo>
                    <a:pt x="617" y="6"/>
                    <a:pt x="618" y="8"/>
                    <a:pt x="620" y="7"/>
                  </a:cubicBezTo>
                  <a:cubicBezTo>
                    <a:pt x="620" y="7"/>
                    <a:pt x="622" y="7"/>
                    <a:pt x="621" y="7"/>
                  </a:cubicBezTo>
                  <a:cubicBezTo>
                    <a:pt x="623" y="7"/>
                    <a:pt x="621" y="7"/>
                    <a:pt x="621" y="7"/>
                  </a:cubicBezTo>
                  <a:cubicBezTo>
                    <a:pt x="624" y="6"/>
                    <a:pt x="628" y="8"/>
                    <a:pt x="632" y="6"/>
                  </a:cubicBezTo>
                  <a:cubicBezTo>
                    <a:pt x="636" y="6"/>
                    <a:pt x="637" y="5"/>
                    <a:pt x="640" y="5"/>
                  </a:cubicBezTo>
                  <a:cubicBezTo>
                    <a:pt x="641" y="5"/>
                    <a:pt x="639" y="6"/>
                    <a:pt x="639" y="6"/>
                  </a:cubicBezTo>
                  <a:cubicBezTo>
                    <a:pt x="641" y="6"/>
                    <a:pt x="642" y="6"/>
                    <a:pt x="644" y="6"/>
                  </a:cubicBezTo>
                  <a:cubicBezTo>
                    <a:pt x="644" y="6"/>
                    <a:pt x="644" y="6"/>
                    <a:pt x="645" y="6"/>
                  </a:cubicBezTo>
                  <a:cubicBezTo>
                    <a:pt x="646" y="6"/>
                    <a:pt x="646" y="5"/>
                    <a:pt x="647" y="6"/>
                  </a:cubicBezTo>
                  <a:cubicBezTo>
                    <a:pt x="647" y="6"/>
                    <a:pt x="647" y="6"/>
                    <a:pt x="646" y="7"/>
                  </a:cubicBezTo>
                  <a:cubicBezTo>
                    <a:pt x="648" y="6"/>
                    <a:pt x="649" y="6"/>
                    <a:pt x="651" y="6"/>
                  </a:cubicBezTo>
                  <a:cubicBezTo>
                    <a:pt x="651" y="6"/>
                    <a:pt x="650" y="6"/>
                    <a:pt x="649" y="7"/>
                  </a:cubicBezTo>
                  <a:cubicBezTo>
                    <a:pt x="651" y="7"/>
                    <a:pt x="654" y="6"/>
                    <a:pt x="655" y="6"/>
                  </a:cubicBezTo>
                  <a:cubicBezTo>
                    <a:pt x="654" y="5"/>
                    <a:pt x="654" y="5"/>
                    <a:pt x="654" y="5"/>
                  </a:cubicBezTo>
                  <a:cubicBezTo>
                    <a:pt x="654" y="5"/>
                    <a:pt x="654" y="6"/>
                    <a:pt x="654" y="6"/>
                  </a:cubicBezTo>
                  <a:cubicBezTo>
                    <a:pt x="652" y="7"/>
                    <a:pt x="651" y="6"/>
                    <a:pt x="651" y="6"/>
                  </a:cubicBezTo>
                  <a:cubicBezTo>
                    <a:pt x="652" y="5"/>
                    <a:pt x="652" y="5"/>
                    <a:pt x="652" y="5"/>
                  </a:cubicBezTo>
                  <a:cubicBezTo>
                    <a:pt x="651" y="4"/>
                    <a:pt x="647" y="6"/>
                    <a:pt x="645" y="6"/>
                  </a:cubicBezTo>
                  <a:cubicBezTo>
                    <a:pt x="646" y="4"/>
                    <a:pt x="646" y="4"/>
                    <a:pt x="646" y="4"/>
                  </a:cubicBezTo>
                  <a:cubicBezTo>
                    <a:pt x="643" y="5"/>
                    <a:pt x="643" y="5"/>
                    <a:pt x="643" y="5"/>
                  </a:cubicBezTo>
                  <a:cubicBezTo>
                    <a:pt x="643" y="5"/>
                    <a:pt x="643" y="4"/>
                    <a:pt x="644" y="4"/>
                  </a:cubicBezTo>
                  <a:cubicBezTo>
                    <a:pt x="642" y="4"/>
                    <a:pt x="642" y="5"/>
                    <a:pt x="641" y="4"/>
                  </a:cubicBezTo>
                  <a:cubicBezTo>
                    <a:pt x="641" y="4"/>
                    <a:pt x="641" y="4"/>
                    <a:pt x="641" y="4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9" y="4"/>
                    <a:pt x="639" y="3"/>
                    <a:pt x="640" y="4"/>
                  </a:cubicBezTo>
                  <a:cubicBezTo>
                    <a:pt x="637" y="3"/>
                    <a:pt x="635" y="4"/>
                    <a:pt x="634" y="4"/>
                  </a:cubicBezTo>
                  <a:cubicBezTo>
                    <a:pt x="634" y="4"/>
                    <a:pt x="634" y="4"/>
                    <a:pt x="634" y="4"/>
                  </a:cubicBezTo>
                  <a:cubicBezTo>
                    <a:pt x="630" y="4"/>
                    <a:pt x="633" y="4"/>
                    <a:pt x="630" y="5"/>
                  </a:cubicBezTo>
                  <a:cubicBezTo>
                    <a:pt x="628" y="3"/>
                    <a:pt x="628" y="3"/>
                    <a:pt x="628" y="3"/>
                  </a:cubicBezTo>
                  <a:cubicBezTo>
                    <a:pt x="628" y="4"/>
                    <a:pt x="628" y="4"/>
                    <a:pt x="628" y="4"/>
                  </a:cubicBezTo>
                  <a:cubicBezTo>
                    <a:pt x="627" y="4"/>
                    <a:pt x="626" y="4"/>
                    <a:pt x="627" y="4"/>
                  </a:cubicBezTo>
                  <a:cubicBezTo>
                    <a:pt x="625" y="4"/>
                    <a:pt x="627" y="4"/>
                    <a:pt x="626" y="5"/>
                  </a:cubicBezTo>
                  <a:cubicBezTo>
                    <a:pt x="624" y="4"/>
                    <a:pt x="620" y="5"/>
                    <a:pt x="619" y="4"/>
                  </a:cubicBezTo>
                  <a:cubicBezTo>
                    <a:pt x="619" y="4"/>
                    <a:pt x="622" y="4"/>
                    <a:pt x="619" y="5"/>
                  </a:cubicBezTo>
                  <a:cubicBezTo>
                    <a:pt x="619" y="3"/>
                    <a:pt x="617" y="5"/>
                    <a:pt x="615" y="4"/>
                  </a:cubicBezTo>
                  <a:cubicBezTo>
                    <a:pt x="615" y="3"/>
                    <a:pt x="617" y="4"/>
                    <a:pt x="615" y="3"/>
                  </a:cubicBezTo>
                  <a:cubicBezTo>
                    <a:pt x="614" y="4"/>
                    <a:pt x="611" y="3"/>
                    <a:pt x="610" y="3"/>
                  </a:cubicBezTo>
                  <a:cubicBezTo>
                    <a:pt x="610" y="4"/>
                    <a:pt x="606" y="4"/>
                    <a:pt x="603" y="4"/>
                  </a:cubicBezTo>
                  <a:cubicBezTo>
                    <a:pt x="604" y="4"/>
                    <a:pt x="598" y="3"/>
                    <a:pt x="596" y="3"/>
                  </a:cubicBezTo>
                  <a:cubicBezTo>
                    <a:pt x="596" y="3"/>
                    <a:pt x="596" y="3"/>
                    <a:pt x="596" y="3"/>
                  </a:cubicBezTo>
                  <a:cubicBezTo>
                    <a:pt x="595" y="4"/>
                    <a:pt x="593" y="4"/>
                    <a:pt x="591" y="4"/>
                  </a:cubicBezTo>
                  <a:cubicBezTo>
                    <a:pt x="591" y="3"/>
                    <a:pt x="591" y="3"/>
                    <a:pt x="592" y="3"/>
                  </a:cubicBezTo>
                  <a:cubicBezTo>
                    <a:pt x="590" y="3"/>
                    <a:pt x="590" y="3"/>
                    <a:pt x="590" y="3"/>
                  </a:cubicBezTo>
                  <a:cubicBezTo>
                    <a:pt x="590" y="3"/>
                    <a:pt x="589" y="3"/>
                    <a:pt x="588" y="3"/>
                  </a:cubicBezTo>
                  <a:cubicBezTo>
                    <a:pt x="589" y="3"/>
                    <a:pt x="589" y="3"/>
                    <a:pt x="589" y="3"/>
                  </a:cubicBezTo>
                  <a:cubicBezTo>
                    <a:pt x="586" y="3"/>
                    <a:pt x="584" y="3"/>
                    <a:pt x="581" y="3"/>
                  </a:cubicBezTo>
                  <a:cubicBezTo>
                    <a:pt x="580" y="4"/>
                    <a:pt x="583" y="5"/>
                    <a:pt x="580" y="5"/>
                  </a:cubicBezTo>
                  <a:cubicBezTo>
                    <a:pt x="580" y="5"/>
                    <a:pt x="580" y="4"/>
                    <a:pt x="580" y="4"/>
                  </a:cubicBezTo>
                  <a:cubicBezTo>
                    <a:pt x="580" y="4"/>
                    <a:pt x="579" y="4"/>
                    <a:pt x="579" y="4"/>
                  </a:cubicBezTo>
                  <a:cubicBezTo>
                    <a:pt x="580" y="4"/>
                    <a:pt x="580" y="4"/>
                    <a:pt x="580" y="4"/>
                  </a:cubicBezTo>
                  <a:cubicBezTo>
                    <a:pt x="579" y="3"/>
                    <a:pt x="579" y="4"/>
                    <a:pt x="578" y="4"/>
                  </a:cubicBezTo>
                  <a:cubicBezTo>
                    <a:pt x="578" y="4"/>
                    <a:pt x="577" y="4"/>
                    <a:pt x="578" y="3"/>
                  </a:cubicBezTo>
                  <a:cubicBezTo>
                    <a:pt x="578" y="3"/>
                    <a:pt x="579" y="4"/>
                    <a:pt x="579" y="3"/>
                  </a:cubicBezTo>
                  <a:cubicBezTo>
                    <a:pt x="578" y="3"/>
                    <a:pt x="576" y="3"/>
                    <a:pt x="576" y="3"/>
                  </a:cubicBezTo>
                  <a:cubicBezTo>
                    <a:pt x="576" y="3"/>
                    <a:pt x="576" y="3"/>
                    <a:pt x="575" y="3"/>
                  </a:cubicBezTo>
                  <a:cubicBezTo>
                    <a:pt x="572" y="3"/>
                    <a:pt x="574" y="3"/>
                    <a:pt x="572" y="2"/>
                  </a:cubicBezTo>
                  <a:cubicBezTo>
                    <a:pt x="572" y="3"/>
                    <a:pt x="570" y="2"/>
                    <a:pt x="570" y="3"/>
                  </a:cubicBezTo>
                  <a:cubicBezTo>
                    <a:pt x="570" y="3"/>
                    <a:pt x="569" y="3"/>
                    <a:pt x="569" y="3"/>
                  </a:cubicBezTo>
                  <a:cubicBezTo>
                    <a:pt x="568" y="3"/>
                    <a:pt x="563" y="3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1" y="4"/>
                    <a:pt x="556" y="3"/>
                    <a:pt x="552" y="4"/>
                  </a:cubicBezTo>
                  <a:cubicBezTo>
                    <a:pt x="552" y="3"/>
                    <a:pt x="552" y="3"/>
                    <a:pt x="552" y="3"/>
                  </a:cubicBezTo>
                  <a:cubicBezTo>
                    <a:pt x="550" y="4"/>
                    <a:pt x="547" y="3"/>
                    <a:pt x="545" y="4"/>
                  </a:cubicBezTo>
                  <a:cubicBezTo>
                    <a:pt x="544" y="4"/>
                    <a:pt x="544" y="4"/>
                    <a:pt x="544" y="3"/>
                  </a:cubicBezTo>
                  <a:cubicBezTo>
                    <a:pt x="542" y="3"/>
                    <a:pt x="542" y="4"/>
                    <a:pt x="539" y="3"/>
                  </a:cubicBezTo>
                  <a:cubicBezTo>
                    <a:pt x="541" y="3"/>
                    <a:pt x="538" y="3"/>
                    <a:pt x="541" y="3"/>
                  </a:cubicBezTo>
                  <a:cubicBezTo>
                    <a:pt x="539" y="3"/>
                    <a:pt x="538" y="2"/>
                    <a:pt x="535" y="3"/>
                  </a:cubicBezTo>
                  <a:cubicBezTo>
                    <a:pt x="536" y="2"/>
                    <a:pt x="534" y="2"/>
                    <a:pt x="532" y="2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3" y="3"/>
                    <a:pt x="532" y="3"/>
                    <a:pt x="531" y="3"/>
                  </a:cubicBezTo>
                  <a:cubicBezTo>
                    <a:pt x="531" y="2"/>
                    <a:pt x="531" y="2"/>
                    <a:pt x="531" y="2"/>
                  </a:cubicBezTo>
                  <a:cubicBezTo>
                    <a:pt x="526" y="1"/>
                    <a:pt x="522" y="4"/>
                    <a:pt x="519" y="2"/>
                  </a:cubicBezTo>
                  <a:cubicBezTo>
                    <a:pt x="517" y="3"/>
                    <a:pt x="521" y="2"/>
                    <a:pt x="520" y="3"/>
                  </a:cubicBezTo>
                  <a:cubicBezTo>
                    <a:pt x="518" y="3"/>
                    <a:pt x="515" y="2"/>
                    <a:pt x="515" y="2"/>
                  </a:cubicBezTo>
                  <a:cubicBezTo>
                    <a:pt x="512" y="1"/>
                    <a:pt x="512" y="3"/>
                    <a:pt x="509" y="3"/>
                  </a:cubicBezTo>
                  <a:cubicBezTo>
                    <a:pt x="509" y="3"/>
                    <a:pt x="509" y="4"/>
                    <a:pt x="507" y="4"/>
                  </a:cubicBezTo>
                  <a:cubicBezTo>
                    <a:pt x="505" y="4"/>
                    <a:pt x="504" y="3"/>
                    <a:pt x="506" y="3"/>
                  </a:cubicBezTo>
                  <a:cubicBezTo>
                    <a:pt x="506" y="3"/>
                    <a:pt x="506" y="3"/>
                    <a:pt x="506" y="3"/>
                  </a:cubicBezTo>
                  <a:cubicBezTo>
                    <a:pt x="507" y="3"/>
                    <a:pt x="508" y="3"/>
                    <a:pt x="507" y="2"/>
                  </a:cubicBezTo>
                  <a:cubicBezTo>
                    <a:pt x="507" y="3"/>
                    <a:pt x="507" y="3"/>
                    <a:pt x="507" y="3"/>
                  </a:cubicBezTo>
                  <a:cubicBezTo>
                    <a:pt x="506" y="2"/>
                    <a:pt x="503" y="2"/>
                    <a:pt x="503" y="2"/>
                  </a:cubicBezTo>
                  <a:cubicBezTo>
                    <a:pt x="502" y="2"/>
                    <a:pt x="503" y="2"/>
                    <a:pt x="504" y="2"/>
                  </a:cubicBezTo>
                  <a:cubicBezTo>
                    <a:pt x="501" y="2"/>
                    <a:pt x="499" y="2"/>
                    <a:pt x="496" y="2"/>
                  </a:cubicBezTo>
                  <a:cubicBezTo>
                    <a:pt x="497" y="2"/>
                    <a:pt x="497" y="3"/>
                    <a:pt x="497" y="3"/>
                  </a:cubicBezTo>
                  <a:cubicBezTo>
                    <a:pt x="492" y="2"/>
                    <a:pt x="495" y="3"/>
                    <a:pt x="492" y="3"/>
                  </a:cubicBezTo>
                  <a:cubicBezTo>
                    <a:pt x="490" y="3"/>
                    <a:pt x="493" y="2"/>
                    <a:pt x="490" y="3"/>
                  </a:cubicBezTo>
                  <a:cubicBezTo>
                    <a:pt x="488" y="2"/>
                    <a:pt x="489" y="2"/>
                    <a:pt x="490" y="1"/>
                  </a:cubicBezTo>
                  <a:cubicBezTo>
                    <a:pt x="487" y="2"/>
                    <a:pt x="485" y="1"/>
                    <a:pt x="483" y="1"/>
                  </a:cubicBezTo>
                  <a:cubicBezTo>
                    <a:pt x="485" y="1"/>
                    <a:pt x="485" y="1"/>
                    <a:pt x="485" y="1"/>
                  </a:cubicBezTo>
                  <a:cubicBezTo>
                    <a:pt x="484" y="1"/>
                    <a:pt x="483" y="1"/>
                    <a:pt x="482" y="1"/>
                  </a:cubicBezTo>
                  <a:cubicBezTo>
                    <a:pt x="483" y="2"/>
                    <a:pt x="483" y="2"/>
                    <a:pt x="483" y="2"/>
                  </a:cubicBezTo>
                  <a:cubicBezTo>
                    <a:pt x="482" y="1"/>
                    <a:pt x="482" y="1"/>
                    <a:pt x="482" y="1"/>
                  </a:cubicBezTo>
                  <a:cubicBezTo>
                    <a:pt x="481" y="2"/>
                    <a:pt x="482" y="2"/>
                    <a:pt x="481" y="3"/>
                  </a:cubicBezTo>
                  <a:cubicBezTo>
                    <a:pt x="479" y="2"/>
                    <a:pt x="477" y="3"/>
                    <a:pt x="477" y="2"/>
                  </a:cubicBezTo>
                  <a:cubicBezTo>
                    <a:pt x="480" y="3"/>
                    <a:pt x="476" y="1"/>
                    <a:pt x="479" y="1"/>
                  </a:cubicBezTo>
                  <a:cubicBezTo>
                    <a:pt x="479" y="1"/>
                    <a:pt x="478" y="1"/>
                    <a:pt x="477" y="1"/>
                  </a:cubicBezTo>
                  <a:cubicBezTo>
                    <a:pt x="477" y="1"/>
                    <a:pt x="477" y="1"/>
                    <a:pt x="478" y="1"/>
                  </a:cubicBezTo>
                  <a:cubicBezTo>
                    <a:pt x="474" y="0"/>
                    <a:pt x="476" y="2"/>
                    <a:pt x="473" y="2"/>
                  </a:cubicBezTo>
                  <a:cubicBezTo>
                    <a:pt x="473" y="1"/>
                    <a:pt x="472" y="1"/>
                    <a:pt x="471" y="1"/>
                  </a:cubicBezTo>
                  <a:cubicBezTo>
                    <a:pt x="473" y="1"/>
                    <a:pt x="472" y="2"/>
                    <a:pt x="471" y="2"/>
                  </a:cubicBezTo>
                  <a:cubicBezTo>
                    <a:pt x="468" y="2"/>
                    <a:pt x="468" y="3"/>
                    <a:pt x="467" y="3"/>
                  </a:cubicBezTo>
                  <a:cubicBezTo>
                    <a:pt x="468" y="3"/>
                    <a:pt x="468" y="3"/>
                    <a:pt x="468" y="3"/>
                  </a:cubicBezTo>
                  <a:cubicBezTo>
                    <a:pt x="468" y="3"/>
                    <a:pt x="467" y="3"/>
                    <a:pt x="465" y="3"/>
                  </a:cubicBezTo>
                  <a:cubicBezTo>
                    <a:pt x="465" y="3"/>
                    <a:pt x="467" y="3"/>
                    <a:pt x="466" y="3"/>
                  </a:cubicBezTo>
                  <a:cubicBezTo>
                    <a:pt x="464" y="4"/>
                    <a:pt x="462" y="2"/>
                    <a:pt x="460" y="3"/>
                  </a:cubicBezTo>
                  <a:cubicBezTo>
                    <a:pt x="458" y="2"/>
                    <a:pt x="460" y="2"/>
                    <a:pt x="459" y="1"/>
                  </a:cubicBezTo>
                  <a:cubicBezTo>
                    <a:pt x="456" y="2"/>
                    <a:pt x="456" y="1"/>
                    <a:pt x="453" y="1"/>
                  </a:cubicBezTo>
                  <a:cubicBezTo>
                    <a:pt x="454" y="2"/>
                    <a:pt x="454" y="2"/>
                    <a:pt x="452" y="2"/>
                  </a:cubicBezTo>
                  <a:cubicBezTo>
                    <a:pt x="456" y="2"/>
                    <a:pt x="456" y="2"/>
                    <a:pt x="456" y="2"/>
                  </a:cubicBezTo>
                  <a:cubicBezTo>
                    <a:pt x="453" y="3"/>
                    <a:pt x="453" y="3"/>
                    <a:pt x="453" y="3"/>
                  </a:cubicBezTo>
                  <a:cubicBezTo>
                    <a:pt x="455" y="3"/>
                    <a:pt x="456" y="2"/>
                    <a:pt x="457" y="3"/>
                  </a:cubicBezTo>
                  <a:cubicBezTo>
                    <a:pt x="456" y="3"/>
                    <a:pt x="456" y="3"/>
                    <a:pt x="457" y="3"/>
                  </a:cubicBezTo>
                  <a:cubicBezTo>
                    <a:pt x="455" y="3"/>
                    <a:pt x="453" y="4"/>
                    <a:pt x="450" y="3"/>
                  </a:cubicBezTo>
                  <a:cubicBezTo>
                    <a:pt x="451" y="2"/>
                    <a:pt x="451" y="2"/>
                    <a:pt x="451" y="2"/>
                  </a:cubicBezTo>
                  <a:cubicBezTo>
                    <a:pt x="447" y="1"/>
                    <a:pt x="445" y="3"/>
                    <a:pt x="440" y="2"/>
                  </a:cubicBezTo>
                  <a:cubicBezTo>
                    <a:pt x="442" y="3"/>
                    <a:pt x="442" y="3"/>
                    <a:pt x="442" y="3"/>
                  </a:cubicBezTo>
                  <a:cubicBezTo>
                    <a:pt x="441" y="3"/>
                    <a:pt x="439" y="3"/>
                    <a:pt x="437" y="3"/>
                  </a:cubicBezTo>
                  <a:cubicBezTo>
                    <a:pt x="438" y="2"/>
                    <a:pt x="437" y="2"/>
                    <a:pt x="436" y="2"/>
                  </a:cubicBezTo>
                  <a:cubicBezTo>
                    <a:pt x="436" y="2"/>
                    <a:pt x="433" y="2"/>
                    <a:pt x="432" y="3"/>
                  </a:cubicBezTo>
                  <a:cubicBezTo>
                    <a:pt x="431" y="2"/>
                    <a:pt x="431" y="2"/>
                    <a:pt x="431" y="2"/>
                  </a:cubicBezTo>
                  <a:cubicBezTo>
                    <a:pt x="427" y="2"/>
                    <a:pt x="426" y="4"/>
                    <a:pt x="423" y="3"/>
                  </a:cubicBezTo>
                  <a:cubicBezTo>
                    <a:pt x="424" y="3"/>
                    <a:pt x="423" y="3"/>
                    <a:pt x="425" y="2"/>
                  </a:cubicBezTo>
                  <a:cubicBezTo>
                    <a:pt x="424" y="2"/>
                    <a:pt x="423" y="2"/>
                    <a:pt x="423" y="2"/>
                  </a:cubicBezTo>
                  <a:cubicBezTo>
                    <a:pt x="422" y="2"/>
                    <a:pt x="420" y="3"/>
                    <a:pt x="418" y="3"/>
                  </a:cubicBezTo>
                  <a:cubicBezTo>
                    <a:pt x="418" y="3"/>
                    <a:pt x="418" y="3"/>
                    <a:pt x="417" y="3"/>
                  </a:cubicBezTo>
                  <a:cubicBezTo>
                    <a:pt x="416" y="3"/>
                    <a:pt x="417" y="3"/>
                    <a:pt x="417" y="3"/>
                  </a:cubicBezTo>
                  <a:cubicBezTo>
                    <a:pt x="417" y="3"/>
                    <a:pt x="415" y="3"/>
                    <a:pt x="416" y="4"/>
                  </a:cubicBezTo>
                  <a:cubicBezTo>
                    <a:pt x="412" y="2"/>
                    <a:pt x="406" y="4"/>
                    <a:pt x="403" y="3"/>
                  </a:cubicBezTo>
                  <a:cubicBezTo>
                    <a:pt x="400" y="3"/>
                    <a:pt x="397" y="3"/>
                    <a:pt x="395" y="3"/>
                  </a:cubicBezTo>
                  <a:cubicBezTo>
                    <a:pt x="395" y="3"/>
                    <a:pt x="395" y="3"/>
                    <a:pt x="396" y="3"/>
                  </a:cubicBezTo>
                  <a:cubicBezTo>
                    <a:pt x="392" y="2"/>
                    <a:pt x="394" y="4"/>
                    <a:pt x="390" y="4"/>
                  </a:cubicBezTo>
                  <a:cubicBezTo>
                    <a:pt x="388" y="3"/>
                    <a:pt x="392" y="3"/>
                    <a:pt x="391" y="3"/>
                  </a:cubicBezTo>
                  <a:cubicBezTo>
                    <a:pt x="390" y="1"/>
                    <a:pt x="387" y="3"/>
                    <a:pt x="384" y="2"/>
                  </a:cubicBezTo>
                  <a:cubicBezTo>
                    <a:pt x="385" y="2"/>
                    <a:pt x="385" y="2"/>
                    <a:pt x="385" y="2"/>
                  </a:cubicBezTo>
                  <a:cubicBezTo>
                    <a:pt x="383" y="2"/>
                    <a:pt x="380" y="3"/>
                    <a:pt x="377" y="3"/>
                  </a:cubicBezTo>
                  <a:cubicBezTo>
                    <a:pt x="377" y="3"/>
                    <a:pt x="378" y="3"/>
                    <a:pt x="377" y="2"/>
                  </a:cubicBezTo>
                  <a:cubicBezTo>
                    <a:pt x="375" y="3"/>
                    <a:pt x="372" y="4"/>
                    <a:pt x="369" y="4"/>
                  </a:cubicBezTo>
                  <a:cubicBezTo>
                    <a:pt x="370" y="3"/>
                    <a:pt x="370" y="4"/>
                    <a:pt x="369" y="3"/>
                  </a:cubicBezTo>
                  <a:cubicBezTo>
                    <a:pt x="368" y="3"/>
                    <a:pt x="370" y="4"/>
                    <a:pt x="367" y="4"/>
                  </a:cubicBezTo>
                  <a:cubicBezTo>
                    <a:pt x="366" y="4"/>
                    <a:pt x="365" y="3"/>
                    <a:pt x="364" y="3"/>
                  </a:cubicBezTo>
                  <a:cubicBezTo>
                    <a:pt x="367" y="3"/>
                    <a:pt x="367" y="3"/>
                    <a:pt x="367" y="3"/>
                  </a:cubicBezTo>
                  <a:cubicBezTo>
                    <a:pt x="366" y="2"/>
                    <a:pt x="364" y="3"/>
                    <a:pt x="362" y="3"/>
                  </a:cubicBezTo>
                  <a:cubicBezTo>
                    <a:pt x="363" y="2"/>
                    <a:pt x="363" y="2"/>
                    <a:pt x="363" y="2"/>
                  </a:cubicBezTo>
                  <a:cubicBezTo>
                    <a:pt x="359" y="2"/>
                    <a:pt x="359" y="3"/>
                    <a:pt x="355" y="3"/>
                  </a:cubicBezTo>
                  <a:cubicBezTo>
                    <a:pt x="355" y="4"/>
                    <a:pt x="355" y="4"/>
                    <a:pt x="355" y="4"/>
                  </a:cubicBezTo>
                  <a:cubicBezTo>
                    <a:pt x="353" y="5"/>
                    <a:pt x="353" y="3"/>
                    <a:pt x="351" y="4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49" y="3"/>
                    <a:pt x="346" y="4"/>
                    <a:pt x="343" y="4"/>
                  </a:cubicBezTo>
                  <a:cubicBezTo>
                    <a:pt x="344" y="3"/>
                    <a:pt x="347" y="3"/>
                    <a:pt x="349" y="2"/>
                  </a:cubicBezTo>
                  <a:cubicBezTo>
                    <a:pt x="348" y="2"/>
                    <a:pt x="344" y="2"/>
                    <a:pt x="344" y="3"/>
                  </a:cubicBezTo>
                  <a:cubicBezTo>
                    <a:pt x="344" y="3"/>
                    <a:pt x="345" y="2"/>
                    <a:pt x="346" y="3"/>
                  </a:cubicBezTo>
                  <a:cubicBezTo>
                    <a:pt x="344" y="3"/>
                    <a:pt x="342" y="4"/>
                    <a:pt x="339" y="4"/>
                  </a:cubicBezTo>
                  <a:cubicBezTo>
                    <a:pt x="339" y="2"/>
                    <a:pt x="331" y="3"/>
                    <a:pt x="329" y="2"/>
                  </a:cubicBezTo>
                  <a:cubicBezTo>
                    <a:pt x="324" y="3"/>
                    <a:pt x="319" y="1"/>
                    <a:pt x="314" y="2"/>
                  </a:cubicBezTo>
                  <a:cubicBezTo>
                    <a:pt x="316" y="3"/>
                    <a:pt x="312" y="2"/>
                    <a:pt x="312" y="3"/>
                  </a:cubicBezTo>
                  <a:cubicBezTo>
                    <a:pt x="311" y="3"/>
                    <a:pt x="310" y="3"/>
                    <a:pt x="310" y="3"/>
                  </a:cubicBezTo>
                  <a:cubicBezTo>
                    <a:pt x="306" y="2"/>
                    <a:pt x="306" y="2"/>
                    <a:pt x="306" y="2"/>
                  </a:cubicBezTo>
                  <a:cubicBezTo>
                    <a:pt x="305" y="2"/>
                    <a:pt x="307" y="2"/>
                    <a:pt x="307" y="1"/>
                  </a:cubicBezTo>
                  <a:cubicBezTo>
                    <a:pt x="304" y="1"/>
                    <a:pt x="306" y="1"/>
                    <a:pt x="304" y="0"/>
                  </a:cubicBezTo>
                  <a:cubicBezTo>
                    <a:pt x="304" y="1"/>
                    <a:pt x="303" y="1"/>
                    <a:pt x="301" y="1"/>
                  </a:cubicBezTo>
                  <a:cubicBezTo>
                    <a:pt x="304" y="2"/>
                    <a:pt x="304" y="2"/>
                    <a:pt x="304" y="2"/>
                  </a:cubicBezTo>
                  <a:cubicBezTo>
                    <a:pt x="300" y="3"/>
                    <a:pt x="300" y="0"/>
                    <a:pt x="29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5" y="1"/>
                    <a:pt x="289" y="1"/>
                    <a:pt x="287" y="2"/>
                  </a:cubicBezTo>
                  <a:cubicBezTo>
                    <a:pt x="287" y="2"/>
                    <a:pt x="286" y="1"/>
                    <a:pt x="287" y="1"/>
                  </a:cubicBezTo>
                  <a:cubicBezTo>
                    <a:pt x="282" y="1"/>
                    <a:pt x="276" y="3"/>
                    <a:pt x="272" y="2"/>
                  </a:cubicBezTo>
                  <a:cubicBezTo>
                    <a:pt x="272" y="1"/>
                    <a:pt x="272" y="1"/>
                    <a:pt x="272" y="1"/>
                  </a:cubicBezTo>
                  <a:cubicBezTo>
                    <a:pt x="271" y="2"/>
                    <a:pt x="271" y="2"/>
                    <a:pt x="269" y="2"/>
                  </a:cubicBezTo>
                  <a:cubicBezTo>
                    <a:pt x="269" y="2"/>
                    <a:pt x="270" y="1"/>
                    <a:pt x="269" y="1"/>
                  </a:cubicBezTo>
                  <a:cubicBezTo>
                    <a:pt x="269" y="2"/>
                    <a:pt x="267" y="2"/>
                    <a:pt x="265" y="2"/>
                  </a:cubicBezTo>
                  <a:cubicBezTo>
                    <a:pt x="267" y="1"/>
                    <a:pt x="267" y="1"/>
                    <a:pt x="267" y="1"/>
                  </a:cubicBezTo>
                  <a:cubicBezTo>
                    <a:pt x="262" y="1"/>
                    <a:pt x="259" y="2"/>
                    <a:pt x="255" y="3"/>
                  </a:cubicBezTo>
                  <a:cubicBezTo>
                    <a:pt x="255" y="2"/>
                    <a:pt x="251" y="1"/>
                    <a:pt x="249" y="1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43" y="1"/>
                    <a:pt x="239" y="2"/>
                    <a:pt x="234" y="2"/>
                  </a:cubicBezTo>
                  <a:cubicBezTo>
                    <a:pt x="230" y="1"/>
                    <a:pt x="222" y="2"/>
                    <a:pt x="217" y="1"/>
                  </a:cubicBezTo>
                  <a:cubicBezTo>
                    <a:pt x="218" y="1"/>
                    <a:pt x="217" y="2"/>
                    <a:pt x="216" y="2"/>
                  </a:cubicBezTo>
                  <a:cubicBezTo>
                    <a:pt x="214" y="2"/>
                    <a:pt x="212" y="3"/>
                    <a:pt x="212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2" y="1"/>
                    <a:pt x="209" y="1"/>
                    <a:pt x="207" y="1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2" y="0"/>
                    <a:pt x="193" y="3"/>
                    <a:pt x="190" y="1"/>
                  </a:cubicBezTo>
                  <a:cubicBezTo>
                    <a:pt x="189" y="2"/>
                    <a:pt x="187" y="2"/>
                    <a:pt x="186" y="2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83" y="1"/>
                    <a:pt x="181" y="1"/>
                    <a:pt x="176" y="1"/>
                  </a:cubicBezTo>
                  <a:cubicBezTo>
                    <a:pt x="177" y="1"/>
                    <a:pt x="177" y="1"/>
                    <a:pt x="177" y="1"/>
                  </a:cubicBezTo>
                  <a:cubicBezTo>
                    <a:pt x="175" y="1"/>
                    <a:pt x="174" y="3"/>
                    <a:pt x="172" y="3"/>
                  </a:cubicBezTo>
                  <a:cubicBezTo>
                    <a:pt x="171" y="2"/>
                    <a:pt x="171" y="2"/>
                    <a:pt x="171" y="2"/>
                  </a:cubicBezTo>
                  <a:cubicBezTo>
                    <a:pt x="167" y="2"/>
                    <a:pt x="162" y="1"/>
                    <a:pt x="158" y="2"/>
                  </a:cubicBezTo>
                  <a:cubicBezTo>
                    <a:pt x="158" y="2"/>
                    <a:pt x="158" y="1"/>
                    <a:pt x="159" y="1"/>
                  </a:cubicBezTo>
                  <a:cubicBezTo>
                    <a:pt x="157" y="1"/>
                    <a:pt x="151" y="0"/>
                    <a:pt x="152" y="2"/>
                  </a:cubicBezTo>
                  <a:cubicBezTo>
                    <a:pt x="152" y="1"/>
                    <a:pt x="148" y="2"/>
                    <a:pt x="145" y="2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4" y="3"/>
                    <a:pt x="144" y="3"/>
                    <a:pt x="141" y="3"/>
                  </a:cubicBezTo>
                  <a:cubicBezTo>
                    <a:pt x="140" y="3"/>
                    <a:pt x="140" y="3"/>
                    <a:pt x="141" y="3"/>
                  </a:cubicBezTo>
                  <a:cubicBezTo>
                    <a:pt x="139" y="2"/>
                    <a:pt x="139" y="3"/>
                    <a:pt x="137" y="3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5" y="2"/>
                    <a:pt x="136" y="3"/>
                    <a:pt x="134" y="3"/>
                  </a:cubicBezTo>
                  <a:cubicBezTo>
                    <a:pt x="133" y="4"/>
                    <a:pt x="130" y="3"/>
                    <a:pt x="130" y="2"/>
                  </a:cubicBezTo>
                  <a:cubicBezTo>
                    <a:pt x="130" y="3"/>
                    <a:pt x="128" y="3"/>
                    <a:pt x="127" y="3"/>
                  </a:cubicBezTo>
                  <a:cubicBezTo>
                    <a:pt x="127" y="3"/>
                    <a:pt x="127" y="3"/>
                    <a:pt x="128" y="3"/>
                  </a:cubicBezTo>
                  <a:cubicBezTo>
                    <a:pt x="124" y="2"/>
                    <a:pt x="122" y="4"/>
                    <a:pt x="119" y="3"/>
                  </a:cubicBezTo>
                  <a:cubicBezTo>
                    <a:pt x="119" y="3"/>
                    <a:pt x="119" y="2"/>
                    <a:pt x="119" y="2"/>
                  </a:cubicBezTo>
                  <a:cubicBezTo>
                    <a:pt x="122" y="2"/>
                    <a:pt x="124" y="2"/>
                    <a:pt x="124" y="3"/>
                  </a:cubicBezTo>
                  <a:cubicBezTo>
                    <a:pt x="124" y="2"/>
                    <a:pt x="122" y="2"/>
                    <a:pt x="124" y="1"/>
                  </a:cubicBezTo>
                  <a:cubicBezTo>
                    <a:pt x="122" y="1"/>
                    <a:pt x="118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3" y="2"/>
                    <a:pt x="113" y="2"/>
                  </a:cubicBezTo>
                  <a:cubicBezTo>
                    <a:pt x="112" y="1"/>
                    <a:pt x="110" y="1"/>
                    <a:pt x="109" y="1"/>
                  </a:cubicBezTo>
                  <a:cubicBezTo>
                    <a:pt x="109" y="2"/>
                    <a:pt x="107" y="2"/>
                    <a:pt x="109" y="3"/>
                  </a:cubicBezTo>
                  <a:cubicBezTo>
                    <a:pt x="108" y="3"/>
                    <a:pt x="109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1" y="2"/>
                    <a:pt x="112" y="2"/>
                    <a:pt x="113" y="2"/>
                  </a:cubicBezTo>
                  <a:cubicBezTo>
                    <a:pt x="112" y="3"/>
                    <a:pt x="111" y="3"/>
                    <a:pt x="110" y="3"/>
                  </a:cubicBezTo>
                  <a:cubicBezTo>
                    <a:pt x="109" y="3"/>
                    <a:pt x="109" y="4"/>
                    <a:pt x="108" y="4"/>
                  </a:cubicBezTo>
                  <a:cubicBezTo>
                    <a:pt x="107" y="3"/>
                    <a:pt x="103" y="2"/>
                    <a:pt x="103" y="2"/>
                  </a:cubicBezTo>
                  <a:cubicBezTo>
                    <a:pt x="99" y="2"/>
                    <a:pt x="94" y="2"/>
                    <a:pt x="92" y="3"/>
                  </a:cubicBezTo>
                  <a:cubicBezTo>
                    <a:pt x="91" y="4"/>
                    <a:pt x="91" y="3"/>
                    <a:pt x="90" y="3"/>
                  </a:cubicBezTo>
                  <a:cubicBezTo>
                    <a:pt x="91" y="3"/>
                    <a:pt x="92" y="3"/>
                    <a:pt x="92" y="2"/>
                  </a:cubicBezTo>
                  <a:cubicBezTo>
                    <a:pt x="90" y="3"/>
                    <a:pt x="86" y="3"/>
                    <a:pt x="85" y="4"/>
                  </a:cubicBezTo>
                  <a:cubicBezTo>
                    <a:pt x="83" y="3"/>
                    <a:pt x="87" y="3"/>
                    <a:pt x="83" y="3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77" y="1"/>
                    <a:pt x="72" y="5"/>
                    <a:pt x="65" y="3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7" y="2"/>
                    <a:pt x="47" y="4"/>
                    <a:pt x="38" y="3"/>
                  </a:cubicBezTo>
                  <a:cubicBezTo>
                    <a:pt x="36" y="2"/>
                    <a:pt x="35" y="3"/>
                    <a:pt x="34" y="4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27" y="4"/>
                    <a:pt x="24" y="2"/>
                    <a:pt x="20" y="3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5" y="4"/>
                    <a:pt x="15" y="3"/>
                  </a:cubicBezTo>
                  <a:cubicBezTo>
                    <a:pt x="15" y="3"/>
                    <a:pt x="15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7" y="3"/>
                    <a:pt x="10" y="2"/>
                    <a:pt x="6" y="2"/>
                  </a:cubicBezTo>
                  <a:cubicBezTo>
                    <a:pt x="4" y="2"/>
                    <a:pt x="1" y="3"/>
                    <a:pt x="1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7"/>
                    <a:pt x="4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8"/>
                    <a:pt x="7" y="8"/>
                    <a:pt x="8" y="7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1" y="8"/>
                    <a:pt x="13" y="8"/>
                  </a:cubicBezTo>
                  <a:cubicBezTo>
                    <a:pt x="14" y="8"/>
                    <a:pt x="12" y="7"/>
                    <a:pt x="14" y="7"/>
                  </a:cubicBezTo>
                  <a:cubicBezTo>
                    <a:pt x="15" y="7"/>
                    <a:pt x="15" y="8"/>
                    <a:pt x="16" y="7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7" y="8"/>
                    <a:pt x="19" y="8"/>
                    <a:pt x="20" y="7"/>
                  </a:cubicBezTo>
                  <a:cubicBezTo>
                    <a:pt x="21" y="8"/>
                    <a:pt x="24" y="7"/>
                    <a:pt x="24" y="8"/>
                  </a:cubicBezTo>
                  <a:cubicBezTo>
                    <a:pt x="25" y="8"/>
                    <a:pt x="27" y="7"/>
                    <a:pt x="28" y="7"/>
                  </a:cubicBezTo>
                  <a:cubicBezTo>
                    <a:pt x="25" y="9"/>
                    <a:pt x="32" y="7"/>
                    <a:pt x="32" y="9"/>
                  </a:cubicBezTo>
                  <a:cubicBezTo>
                    <a:pt x="34" y="7"/>
                    <a:pt x="38" y="8"/>
                    <a:pt x="41" y="7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42" y="8"/>
                    <a:pt x="42" y="8"/>
                    <a:pt x="43" y="8"/>
                  </a:cubicBezTo>
                  <a:cubicBezTo>
                    <a:pt x="44" y="7"/>
                    <a:pt x="46" y="7"/>
                    <a:pt x="48" y="6"/>
                  </a:cubicBezTo>
                  <a:cubicBezTo>
                    <a:pt x="50" y="7"/>
                    <a:pt x="46" y="8"/>
                    <a:pt x="47" y="9"/>
                  </a:cubicBezTo>
                  <a:cubicBezTo>
                    <a:pt x="47" y="8"/>
                    <a:pt x="51" y="8"/>
                    <a:pt x="50" y="7"/>
                  </a:cubicBezTo>
                  <a:cubicBezTo>
                    <a:pt x="52" y="8"/>
                    <a:pt x="51" y="7"/>
                    <a:pt x="52" y="8"/>
                  </a:cubicBezTo>
                  <a:cubicBezTo>
                    <a:pt x="52" y="7"/>
                    <a:pt x="54" y="8"/>
                    <a:pt x="55" y="7"/>
                  </a:cubicBezTo>
                  <a:cubicBezTo>
                    <a:pt x="57" y="8"/>
                    <a:pt x="56" y="8"/>
                    <a:pt x="58" y="8"/>
                  </a:cubicBezTo>
                  <a:cubicBezTo>
                    <a:pt x="59" y="8"/>
                    <a:pt x="57" y="9"/>
                    <a:pt x="57" y="9"/>
                  </a:cubicBezTo>
                  <a:close/>
                  <a:moveTo>
                    <a:pt x="117" y="7"/>
                  </a:moveTo>
                  <a:cubicBezTo>
                    <a:pt x="117" y="7"/>
                    <a:pt x="117" y="7"/>
                    <a:pt x="117" y="7"/>
                  </a:cubicBezTo>
                  <a:cubicBezTo>
                    <a:pt x="116" y="7"/>
                    <a:pt x="116" y="7"/>
                    <a:pt x="115" y="7"/>
                  </a:cubicBezTo>
                  <a:cubicBezTo>
                    <a:pt x="116" y="7"/>
                    <a:pt x="116" y="7"/>
                    <a:pt x="117" y="7"/>
                  </a:cubicBezTo>
                  <a:close/>
                  <a:moveTo>
                    <a:pt x="122" y="7"/>
                  </a:moveTo>
                  <a:cubicBezTo>
                    <a:pt x="121" y="7"/>
                    <a:pt x="120" y="7"/>
                    <a:pt x="120" y="7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1" y="6"/>
                    <a:pt x="122" y="7"/>
                  </a:cubicBezTo>
                  <a:close/>
                  <a:moveTo>
                    <a:pt x="111" y="1"/>
                  </a:moveTo>
                  <a:cubicBezTo>
                    <a:pt x="112" y="1"/>
                    <a:pt x="112" y="2"/>
                    <a:pt x="112" y="2"/>
                  </a:cubicBezTo>
                  <a:cubicBezTo>
                    <a:pt x="112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0" name="Freeform 199"/>
            <p:cNvSpPr>
              <a:spLocks/>
            </p:cNvSpPr>
            <p:nvPr/>
          </p:nvSpPr>
          <p:spPr bwMode="auto">
            <a:xfrm>
              <a:off x="2043113" y="4767263"/>
              <a:ext cx="11113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1" name="Freeform 200"/>
            <p:cNvSpPr>
              <a:spLocks/>
            </p:cNvSpPr>
            <p:nvPr/>
          </p:nvSpPr>
          <p:spPr bwMode="auto">
            <a:xfrm>
              <a:off x="718026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2" name="Rectangle 201"/>
            <p:cNvSpPr>
              <a:spLocks noChangeArrowheads="1"/>
            </p:cNvSpPr>
            <p:nvPr/>
          </p:nvSpPr>
          <p:spPr bwMode="auto">
            <a:xfrm>
              <a:off x="2967038" y="4835526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3" name="Freeform 202"/>
            <p:cNvSpPr>
              <a:spLocks/>
            </p:cNvSpPr>
            <p:nvPr/>
          </p:nvSpPr>
          <p:spPr bwMode="auto">
            <a:xfrm>
              <a:off x="7485063" y="4813301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4" name="Freeform 203"/>
            <p:cNvSpPr>
              <a:spLocks/>
            </p:cNvSpPr>
            <p:nvPr/>
          </p:nvSpPr>
          <p:spPr bwMode="auto">
            <a:xfrm>
              <a:off x="7620000" y="4813301"/>
              <a:ext cx="22225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5" name="Freeform 204"/>
            <p:cNvSpPr>
              <a:spLocks/>
            </p:cNvSpPr>
            <p:nvPr/>
          </p:nvSpPr>
          <p:spPr bwMode="auto">
            <a:xfrm>
              <a:off x="7732713" y="4813301"/>
              <a:ext cx="0" cy="11113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6" name="Freeform 205"/>
            <p:cNvSpPr>
              <a:spLocks/>
            </p:cNvSpPr>
            <p:nvPr/>
          </p:nvSpPr>
          <p:spPr bwMode="auto">
            <a:xfrm>
              <a:off x="6064250" y="4835526"/>
              <a:ext cx="23813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7" name="Freeform 206"/>
            <p:cNvSpPr>
              <a:spLocks/>
            </p:cNvSpPr>
            <p:nvPr/>
          </p:nvSpPr>
          <p:spPr bwMode="auto">
            <a:xfrm>
              <a:off x="6561138" y="4813301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8" name="Freeform 207"/>
            <p:cNvSpPr>
              <a:spLocks/>
            </p:cNvSpPr>
            <p:nvPr/>
          </p:nvSpPr>
          <p:spPr bwMode="auto">
            <a:xfrm>
              <a:off x="553561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9" name="Freeform 208"/>
            <p:cNvSpPr>
              <a:spLocks/>
            </p:cNvSpPr>
            <p:nvPr/>
          </p:nvSpPr>
          <p:spPr bwMode="auto">
            <a:xfrm>
              <a:off x="6538913" y="4813301"/>
              <a:ext cx="22225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0" name="Freeform 209"/>
            <p:cNvSpPr>
              <a:spLocks/>
            </p:cNvSpPr>
            <p:nvPr/>
          </p:nvSpPr>
          <p:spPr bwMode="auto">
            <a:xfrm>
              <a:off x="8172450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1" name="Freeform 210"/>
            <p:cNvSpPr>
              <a:spLocks/>
            </p:cNvSpPr>
            <p:nvPr/>
          </p:nvSpPr>
          <p:spPr bwMode="auto">
            <a:xfrm>
              <a:off x="81835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2" name="Freeform 211"/>
            <p:cNvSpPr>
              <a:spLocks/>
            </p:cNvSpPr>
            <p:nvPr/>
          </p:nvSpPr>
          <p:spPr bwMode="auto">
            <a:xfrm>
              <a:off x="8183563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3" name="Freeform 212"/>
            <p:cNvSpPr>
              <a:spLocks/>
            </p:cNvSpPr>
            <p:nvPr/>
          </p:nvSpPr>
          <p:spPr bwMode="auto">
            <a:xfrm>
              <a:off x="803751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4" name="Freeform 213"/>
            <p:cNvSpPr>
              <a:spLocks/>
            </p:cNvSpPr>
            <p:nvPr/>
          </p:nvSpPr>
          <p:spPr bwMode="auto">
            <a:xfrm>
              <a:off x="8002588" y="4813301"/>
              <a:ext cx="34925" cy="11113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3 w 3"/>
                <a:gd name="T5" fmla="*/ 1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5" name="Freeform 214"/>
            <p:cNvSpPr>
              <a:spLocks/>
            </p:cNvSpPr>
            <p:nvPr/>
          </p:nvSpPr>
          <p:spPr bwMode="auto">
            <a:xfrm>
              <a:off x="7812088" y="4767263"/>
              <a:ext cx="55563" cy="22225"/>
            </a:xfrm>
            <a:custGeom>
              <a:avLst/>
              <a:gdLst>
                <a:gd name="T0" fmla="*/ 1 w 5"/>
                <a:gd name="T1" fmla="*/ 1 h 2"/>
                <a:gd name="T2" fmla="*/ 4 w 5"/>
                <a:gd name="T3" fmla="*/ 2 h 2"/>
                <a:gd name="T4" fmla="*/ 4 w 5"/>
                <a:gd name="T5" fmla="*/ 1 h 2"/>
                <a:gd name="T6" fmla="*/ 1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4" y="1"/>
                  </a:cubicBezTo>
                  <a:cubicBezTo>
                    <a:pt x="0" y="0"/>
                    <a:pt x="5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6" name="Freeform 215"/>
            <p:cNvSpPr>
              <a:spLocks/>
            </p:cNvSpPr>
            <p:nvPr/>
          </p:nvSpPr>
          <p:spPr bwMode="auto">
            <a:xfrm>
              <a:off x="7699375" y="4767263"/>
              <a:ext cx="33338" cy="11113"/>
            </a:xfrm>
            <a:custGeom>
              <a:avLst/>
              <a:gdLst>
                <a:gd name="T0" fmla="*/ 1 w 3"/>
                <a:gd name="T1" fmla="*/ 1 h 1"/>
                <a:gd name="T2" fmla="*/ 2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1"/>
                    <a:pt x="1" y="1"/>
                    <a:pt x="2" y="0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7" name="Freeform 216"/>
            <p:cNvSpPr>
              <a:spLocks/>
            </p:cNvSpPr>
            <p:nvPr/>
          </p:nvSpPr>
          <p:spPr bwMode="auto">
            <a:xfrm>
              <a:off x="6921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8" name="Freeform 217"/>
            <p:cNvSpPr>
              <a:spLocks/>
            </p:cNvSpPr>
            <p:nvPr/>
          </p:nvSpPr>
          <p:spPr bwMode="auto">
            <a:xfrm>
              <a:off x="6786563" y="4813301"/>
              <a:ext cx="22225" cy="11113"/>
            </a:xfrm>
            <a:custGeom>
              <a:avLst/>
              <a:gdLst>
                <a:gd name="T0" fmla="*/ 0 w 14"/>
                <a:gd name="T1" fmla="*/ 7 h 7"/>
                <a:gd name="T2" fmla="*/ 7 w 14"/>
                <a:gd name="T3" fmla="*/ 7 h 7"/>
                <a:gd name="T4" fmla="*/ 14 w 14"/>
                <a:gd name="T5" fmla="*/ 0 h 7"/>
                <a:gd name="T6" fmla="*/ 0 w 1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0" y="7"/>
                  </a:moveTo>
                  <a:lnTo>
                    <a:pt x="7" y="7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9" name="Freeform 218"/>
            <p:cNvSpPr>
              <a:spLocks/>
            </p:cNvSpPr>
            <p:nvPr/>
          </p:nvSpPr>
          <p:spPr bwMode="auto">
            <a:xfrm>
              <a:off x="6673850" y="4767263"/>
              <a:ext cx="33338" cy="0"/>
            </a:xfrm>
            <a:custGeom>
              <a:avLst/>
              <a:gdLst>
                <a:gd name="T0" fmla="*/ 14 w 21"/>
                <a:gd name="T1" fmla="*/ 21 w 21"/>
                <a:gd name="T2" fmla="*/ 0 w 21"/>
                <a:gd name="T3" fmla="*/ 14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1">
                  <a:moveTo>
                    <a:pt x="14" y="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0" name="Freeform 219"/>
            <p:cNvSpPr>
              <a:spLocks/>
            </p:cNvSpPr>
            <p:nvPr/>
          </p:nvSpPr>
          <p:spPr bwMode="auto">
            <a:xfrm>
              <a:off x="5389563" y="4767263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1" name="Freeform 220"/>
            <p:cNvSpPr>
              <a:spLocks/>
            </p:cNvSpPr>
            <p:nvPr/>
          </p:nvSpPr>
          <p:spPr bwMode="auto">
            <a:xfrm>
              <a:off x="4779963" y="4767263"/>
              <a:ext cx="34925" cy="11113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2" name="Freeform 221"/>
            <p:cNvSpPr>
              <a:spLocks/>
            </p:cNvSpPr>
            <p:nvPr/>
          </p:nvSpPr>
          <p:spPr bwMode="auto">
            <a:xfrm>
              <a:off x="3113088" y="4756151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61" name="Rectangle 60"/>
          <p:cNvSpPr/>
          <p:nvPr/>
        </p:nvSpPr>
        <p:spPr>
          <a:xfrm>
            <a:off x="366574" y="5310474"/>
            <a:ext cx="1106849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Source: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Feeding America: Understanding Food Insecurity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4"/>
              </a:rPr>
              <a:t>Daily Herald: Poor neighborhoods struggle without supermarkets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5"/>
              </a:rPr>
              <a:t>CDC: National Diabetes Statistics Report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6"/>
              </a:rPr>
              <a:t>Mashable: Supermarket chains avoid low-income neighborhoods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7"/>
              </a:rPr>
              <a:t>Feeding America: Western Michigan</a:t>
            </a:r>
            <a:endParaRPr lang="en-US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D4DF0A-5832-49DC-9200-B01F29A835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824" y="1009650"/>
            <a:ext cx="4460300" cy="167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6682EE-536D-4355-84D9-76ED8EAC9A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80497" y="102920"/>
            <a:ext cx="5715000" cy="56483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9DC126-4586-4E68-93FA-A5B81CC55EAA}"/>
              </a:ext>
            </a:extLst>
          </p:cNvPr>
          <p:cNvSpPr txBox="1"/>
          <p:nvPr/>
        </p:nvSpPr>
        <p:spPr>
          <a:xfrm>
            <a:off x="454600" y="2834750"/>
            <a:ext cx="4467524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lvl="0" algn="ctr">
              <a:defRPr/>
            </a:pPr>
            <a:r>
              <a:rPr lang="en-US" sz="1600" dirty="0"/>
              <a:t>Millions of Americans are food insecure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F2E9FB-3271-4657-84BF-64D1791A47E2}"/>
              </a:ext>
            </a:extLst>
          </p:cNvPr>
          <p:cNvSpPr txBox="1"/>
          <p:nvPr/>
        </p:nvSpPr>
        <p:spPr>
          <a:xfrm flipH="1">
            <a:off x="5480497" y="6094164"/>
            <a:ext cx="5715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>
              <a:spcBef>
                <a:spcPts val="200"/>
              </a:spcBef>
              <a:buSzPct val="100000"/>
            </a:pPr>
            <a:r>
              <a:rPr lang="en-US" sz="1600" dirty="0"/>
              <a:t>The Food Insecurity Spiral</a:t>
            </a:r>
          </a:p>
        </p:txBody>
      </p:sp>
    </p:spTree>
    <p:extLst>
      <p:ext uri="{BB962C8B-B14F-4D97-AF65-F5344CB8AC3E}">
        <p14:creationId xmlns:p14="http://schemas.microsoft.com/office/powerpoint/2010/main" val="176499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 Placeholder 42"/>
          <p:cNvSpPr txBox="1">
            <a:spLocks/>
          </p:cNvSpPr>
          <p:nvPr/>
        </p:nvSpPr>
        <p:spPr>
          <a:xfrm>
            <a:off x="454599" y="370482"/>
            <a:ext cx="6174801" cy="473997"/>
          </a:xfrm>
          <a:prstGeom prst="rect">
            <a:avLst/>
          </a:prstGeom>
        </p:spPr>
        <p:txBody>
          <a:bodyPr anchor="t"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defTabSz="916777"/>
            <a:r>
              <a:rPr lang="en-US" sz="2400" b="1" kern="0" dirty="0">
                <a:solidFill>
                  <a:prstClr val="black"/>
                </a:solidFill>
                <a:latin typeface="+mj-lt"/>
                <a:ea typeface="Arial Unicode MS" charset="0"/>
                <a:cs typeface="Arial Unicode MS" charset="0"/>
              </a:rPr>
              <a:t>Current Solution to the Problem</a:t>
            </a:r>
          </a:p>
        </p:txBody>
      </p:sp>
      <p:grpSp>
        <p:nvGrpSpPr>
          <p:cNvPr id="171" name="Group 170"/>
          <p:cNvGrpSpPr/>
          <p:nvPr/>
        </p:nvGrpSpPr>
        <p:grpSpPr>
          <a:xfrm>
            <a:off x="454600" y="777418"/>
            <a:ext cx="3247842" cy="83532"/>
            <a:chOff x="814388" y="4745038"/>
            <a:chExt cx="7493000" cy="112713"/>
          </a:xfrm>
          <a:solidFill>
            <a:srgbClr val="7F7F7F"/>
          </a:solidFill>
        </p:grpSpPr>
        <p:sp>
          <p:nvSpPr>
            <p:cNvPr id="172" name="Freeform 171"/>
            <p:cNvSpPr>
              <a:spLocks/>
            </p:cNvSpPr>
            <p:nvPr/>
          </p:nvSpPr>
          <p:spPr bwMode="auto">
            <a:xfrm>
              <a:off x="8285163" y="4813301"/>
              <a:ext cx="22225" cy="1111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3" name="Freeform 172"/>
            <p:cNvSpPr>
              <a:spLocks/>
            </p:cNvSpPr>
            <p:nvPr/>
          </p:nvSpPr>
          <p:spPr bwMode="auto">
            <a:xfrm>
              <a:off x="8205788" y="4802188"/>
              <a:ext cx="79375" cy="22225"/>
            </a:xfrm>
            <a:custGeom>
              <a:avLst/>
              <a:gdLst>
                <a:gd name="T0" fmla="*/ 2 w 7"/>
                <a:gd name="T1" fmla="*/ 0 h 2"/>
                <a:gd name="T2" fmla="*/ 0 w 7"/>
                <a:gd name="T3" fmla="*/ 2 h 2"/>
                <a:gd name="T4" fmla="*/ 3 w 7"/>
                <a:gd name="T5" fmla="*/ 0 h 2"/>
                <a:gd name="T6" fmla="*/ 5 w 7"/>
                <a:gd name="T7" fmla="*/ 1 h 2"/>
                <a:gd name="T8" fmla="*/ 7 w 7"/>
                <a:gd name="T9" fmla="*/ 1 h 2"/>
                <a:gd name="T10" fmla="*/ 2 w 7"/>
                <a:gd name="T11" fmla="*/ 0 h 2"/>
                <a:gd name="T12" fmla="*/ 2 w 7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4" name="Freeform 173"/>
            <p:cNvSpPr>
              <a:spLocks/>
            </p:cNvSpPr>
            <p:nvPr/>
          </p:nvSpPr>
          <p:spPr bwMode="auto">
            <a:xfrm>
              <a:off x="7169150" y="4778376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5" name="Freeform 174"/>
            <p:cNvSpPr>
              <a:spLocks/>
            </p:cNvSpPr>
            <p:nvPr/>
          </p:nvSpPr>
          <p:spPr bwMode="auto">
            <a:xfrm>
              <a:off x="6515100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6" name="Freeform 175"/>
            <p:cNvSpPr>
              <a:spLocks/>
            </p:cNvSpPr>
            <p:nvPr/>
          </p:nvSpPr>
          <p:spPr bwMode="auto">
            <a:xfrm>
              <a:off x="6402388" y="47672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7" name="Freeform 176"/>
            <p:cNvSpPr>
              <a:spLocks/>
            </p:cNvSpPr>
            <p:nvPr/>
          </p:nvSpPr>
          <p:spPr bwMode="auto">
            <a:xfrm>
              <a:off x="7146925" y="477837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8" name="Freeform 177"/>
            <p:cNvSpPr>
              <a:spLocks/>
            </p:cNvSpPr>
            <p:nvPr/>
          </p:nvSpPr>
          <p:spPr bwMode="auto">
            <a:xfrm>
              <a:off x="8081963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9" name="Freeform 178"/>
            <p:cNvSpPr>
              <a:spLocks/>
            </p:cNvSpPr>
            <p:nvPr/>
          </p:nvSpPr>
          <p:spPr bwMode="auto">
            <a:xfrm>
              <a:off x="7462838" y="4767263"/>
              <a:ext cx="11113" cy="11113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0" name="Freeform 179"/>
            <p:cNvSpPr>
              <a:spLocks/>
            </p:cNvSpPr>
            <p:nvPr/>
          </p:nvSpPr>
          <p:spPr bwMode="auto">
            <a:xfrm>
              <a:off x="7675563" y="4778376"/>
              <a:ext cx="12700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1" name="Freeform 180"/>
            <p:cNvSpPr>
              <a:spLocks/>
            </p:cNvSpPr>
            <p:nvPr/>
          </p:nvSpPr>
          <p:spPr bwMode="auto">
            <a:xfrm>
              <a:off x="803751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2" name="Freeform 181"/>
            <p:cNvSpPr>
              <a:spLocks/>
            </p:cNvSpPr>
            <p:nvPr/>
          </p:nvSpPr>
          <p:spPr bwMode="auto">
            <a:xfrm>
              <a:off x="7292975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3" name="Freeform 182"/>
            <p:cNvSpPr>
              <a:spLocks/>
            </p:cNvSpPr>
            <p:nvPr/>
          </p:nvSpPr>
          <p:spPr bwMode="auto">
            <a:xfrm>
              <a:off x="108426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4" name="Freeform 183"/>
            <p:cNvSpPr>
              <a:spLocks/>
            </p:cNvSpPr>
            <p:nvPr/>
          </p:nvSpPr>
          <p:spPr bwMode="auto">
            <a:xfrm>
              <a:off x="825500" y="4789488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5" name="Freeform 184"/>
            <p:cNvSpPr>
              <a:spLocks/>
            </p:cNvSpPr>
            <p:nvPr/>
          </p:nvSpPr>
          <p:spPr bwMode="auto">
            <a:xfrm>
              <a:off x="6200775" y="475615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6" name="Freeform 185"/>
            <p:cNvSpPr>
              <a:spLocks/>
            </p:cNvSpPr>
            <p:nvPr/>
          </p:nvSpPr>
          <p:spPr bwMode="auto">
            <a:xfrm>
              <a:off x="4273550" y="4767263"/>
              <a:ext cx="66675" cy="11113"/>
            </a:xfrm>
            <a:custGeom>
              <a:avLst/>
              <a:gdLst>
                <a:gd name="T0" fmla="*/ 3 w 6"/>
                <a:gd name="T1" fmla="*/ 0 h 1"/>
                <a:gd name="T2" fmla="*/ 3 w 6"/>
                <a:gd name="T3" fmla="*/ 1 h 1"/>
                <a:gd name="T4" fmla="*/ 3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5" y="0"/>
                    <a:pt x="0" y="0"/>
                    <a:pt x="3" y="1"/>
                  </a:cubicBezTo>
                  <a:cubicBezTo>
                    <a:pt x="3" y="1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7" name="Freeform 186"/>
            <p:cNvSpPr>
              <a:spLocks/>
            </p:cNvSpPr>
            <p:nvPr/>
          </p:nvSpPr>
          <p:spPr bwMode="auto">
            <a:xfrm>
              <a:off x="8070850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8" name="Freeform 187"/>
            <p:cNvSpPr>
              <a:spLocks/>
            </p:cNvSpPr>
            <p:nvPr/>
          </p:nvSpPr>
          <p:spPr bwMode="auto">
            <a:xfrm>
              <a:off x="430688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9" name="Freeform 188"/>
            <p:cNvSpPr>
              <a:spLocks/>
            </p:cNvSpPr>
            <p:nvPr/>
          </p:nvSpPr>
          <p:spPr bwMode="auto">
            <a:xfrm>
              <a:off x="5727700" y="4756151"/>
              <a:ext cx="0" cy="11113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0" name="Freeform 189"/>
            <p:cNvSpPr>
              <a:spLocks/>
            </p:cNvSpPr>
            <p:nvPr/>
          </p:nvSpPr>
          <p:spPr bwMode="auto">
            <a:xfrm>
              <a:off x="6064250" y="4767263"/>
              <a:ext cx="12700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1" name="Freeform 190"/>
            <p:cNvSpPr>
              <a:spLocks/>
            </p:cNvSpPr>
            <p:nvPr/>
          </p:nvSpPr>
          <p:spPr bwMode="auto">
            <a:xfrm>
              <a:off x="5524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2" name="Freeform 191"/>
            <p:cNvSpPr>
              <a:spLocks/>
            </p:cNvSpPr>
            <p:nvPr/>
          </p:nvSpPr>
          <p:spPr bwMode="auto">
            <a:xfrm>
              <a:off x="535463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3" name="Freeform 192"/>
            <p:cNvSpPr>
              <a:spLocks/>
            </p:cNvSpPr>
            <p:nvPr/>
          </p:nvSpPr>
          <p:spPr bwMode="auto">
            <a:xfrm>
              <a:off x="1625600" y="4824413"/>
              <a:ext cx="33338" cy="11113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1"/>
                    <a:pt x="3" y="0"/>
                    <a:pt x="3" y="0"/>
                  </a:cubicBezTo>
                  <a:cubicBezTo>
                    <a:pt x="3" y="1"/>
                    <a:pt x="0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4" name="Freeform 193"/>
            <p:cNvSpPr>
              <a:spLocks/>
            </p:cNvSpPr>
            <p:nvPr/>
          </p:nvSpPr>
          <p:spPr bwMode="auto">
            <a:xfrm>
              <a:off x="80819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5" name="Freeform 194"/>
            <p:cNvSpPr>
              <a:spLocks/>
            </p:cNvSpPr>
            <p:nvPr/>
          </p:nvSpPr>
          <p:spPr bwMode="auto">
            <a:xfrm>
              <a:off x="5502275" y="4835526"/>
              <a:ext cx="33338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6" name="Freeform 195"/>
            <p:cNvSpPr>
              <a:spLocks/>
            </p:cNvSpPr>
            <p:nvPr/>
          </p:nvSpPr>
          <p:spPr bwMode="auto">
            <a:xfrm>
              <a:off x="3022600" y="4835526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7" name="Freeform 196"/>
            <p:cNvSpPr>
              <a:spLocks/>
            </p:cNvSpPr>
            <p:nvPr/>
          </p:nvSpPr>
          <p:spPr bwMode="auto">
            <a:xfrm>
              <a:off x="5389563" y="483552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8" name="Freeform 197"/>
            <p:cNvSpPr>
              <a:spLocks/>
            </p:cNvSpPr>
            <p:nvPr/>
          </p:nvSpPr>
          <p:spPr bwMode="auto">
            <a:xfrm>
              <a:off x="1658938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9" name="Freeform 198"/>
            <p:cNvSpPr>
              <a:spLocks noEditPoints="1"/>
            </p:cNvSpPr>
            <p:nvPr/>
          </p:nvSpPr>
          <p:spPr bwMode="auto">
            <a:xfrm>
              <a:off x="814388" y="4745038"/>
              <a:ext cx="7380288" cy="112713"/>
            </a:xfrm>
            <a:custGeom>
              <a:avLst/>
              <a:gdLst>
                <a:gd name="T0" fmla="*/ 75 w 655"/>
                <a:gd name="T1" fmla="*/ 7 h 10"/>
                <a:gd name="T2" fmla="*/ 80 w 655"/>
                <a:gd name="T3" fmla="*/ 7 h 10"/>
                <a:gd name="T4" fmla="*/ 97 w 655"/>
                <a:gd name="T5" fmla="*/ 8 h 10"/>
                <a:gd name="T6" fmla="*/ 133 w 655"/>
                <a:gd name="T7" fmla="*/ 8 h 10"/>
                <a:gd name="T8" fmla="*/ 156 w 655"/>
                <a:gd name="T9" fmla="*/ 7 h 10"/>
                <a:gd name="T10" fmla="*/ 193 w 655"/>
                <a:gd name="T11" fmla="*/ 7 h 10"/>
                <a:gd name="T12" fmla="*/ 208 w 655"/>
                <a:gd name="T13" fmla="*/ 8 h 10"/>
                <a:gd name="T14" fmla="*/ 229 w 655"/>
                <a:gd name="T15" fmla="*/ 7 h 10"/>
                <a:gd name="T16" fmla="*/ 250 w 655"/>
                <a:gd name="T17" fmla="*/ 7 h 10"/>
                <a:gd name="T18" fmla="*/ 274 w 655"/>
                <a:gd name="T19" fmla="*/ 7 h 10"/>
                <a:gd name="T20" fmla="*/ 326 w 655"/>
                <a:gd name="T21" fmla="*/ 8 h 10"/>
                <a:gd name="T22" fmla="*/ 385 w 655"/>
                <a:gd name="T23" fmla="*/ 8 h 10"/>
                <a:gd name="T24" fmla="*/ 412 w 655"/>
                <a:gd name="T25" fmla="*/ 7 h 10"/>
                <a:gd name="T26" fmla="*/ 456 w 655"/>
                <a:gd name="T27" fmla="*/ 7 h 10"/>
                <a:gd name="T28" fmla="*/ 474 w 655"/>
                <a:gd name="T29" fmla="*/ 8 h 10"/>
                <a:gd name="T30" fmla="*/ 496 w 655"/>
                <a:gd name="T31" fmla="*/ 6 h 10"/>
                <a:gd name="T32" fmla="*/ 505 w 655"/>
                <a:gd name="T33" fmla="*/ 6 h 10"/>
                <a:gd name="T34" fmla="*/ 521 w 655"/>
                <a:gd name="T35" fmla="*/ 6 h 10"/>
                <a:gd name="T36" fmla="*/ 547 w 655"/>
                <a:gd name="T37" fmla="*/ 6 h 10"/>
                <a:gd name="T38" fmla="*/ 569 w 655"/>
                <a:gd name="T39" fmla="*/ 6 h 10"/>
                <a:gd name="T40" fmla="*/ 593 w 655"/>
                <a:gd name="T41" fmla="*/ 6 h 10"/>
                <a:gd name="T42" fmla="*/ 604 w 655"/>
                <a:gd name="T43" fmla="*/ 6 h 10"/>
                <a:gd name="T44" fmla="*/ 620 w 655"/>
                <a:gd name="T45" fmla="*/ 7 h 10"/>
                <a:gd name="T46" fmla="*/ 645 w 655"/>
                <a:gd name="T47" fmla="*/ 6 h 10"/>
                <a:gd name="T48" fmla="*/ 654 w 655"/>
                <a:gd name="T49" fmla="*/ 6 h 10"/>
                <a:gd name="T50" fmla="*/ 641 w 655"/>
                <a:gd name="T51" fmla="*/ 4 h 10"/>
                <a:gd name="T52" fmla="*/ 628 w 655"/>
                <a:gd name="T53" fmla="*/ 3 h 10"/>
                <a:gd name="T54" fmla="*/ 615 w 655"/>
                <a:gd name="T55" fmla="*/ 3 h 10"/>
                <a:gd name="T56" fmla="*/ 590 w 655"/>
                <a:gd name="T57" fmla="*/ 3 h 10"/>
                <a:gd name="T58" fmla="*/ 580 w 655"/>
                <a:gd name="T59" fmla="*/ 4 h 10"/>
                <a:gd name="T60" fmla="*/ 570 w 655"/>
                <a:gd name="T61" fmla="*/ 3 h 10"/>
                <a:gd name="T62" fmla="*/ 552 w 655"/>
                <a:gd name="T63" fmla="*/ 4 h 10"/>
                <a:gd name="T64" fmla="*/ 532 w 655"/>
                <a:gd name="T65" fmla="*/ 2 h 10"/>
                <a:gd name="T66" fmla="*/ 509 w 655"/>
                <a:gd name="T67" fmla="*/ 3 h 10"/>
                <a:gd name="T68" fmla="*/ 504 w 655"/>
                <a:gd name="T69" fmla="*/ 2 h 10"/>
                <a:gd name="T70" fmla="*/ 485 w 655"/>
                <a:gd name="T71" fmla="*/ 1 h 10"/>
                <a:gd name="T72" fmla="*/ 477 w 655"/>
                <a:gd name="T73" fmla="*/ 1 h 10"/>
                <a:gd name="T74" fmla="*/ 465 w 655"/>
                <a:gd name="T75" fmla="*/ 3 h 10"/>
                <a:gd name="T76" fmla="*/ 453 w 655"/>
                <a:gd name="T77" fmla="*/ 3 h 10"/>
                <a:gd name="T78" fmla="*/ 437 w 655"/>
                <a:gd name="T79" fmla="*/ 3 h 10"/>
                <a:gd name="T80" fmla="*/ 418 w 655"/>
                <a:gd name="T81" fmla="*/ 3 h 10"/>
                <a:gd name="T82" fmla="*/ 390 w 655"/>
                <a:gd name="T83" fmla="*/ 4 h 10"/>
                <a:gd name="T84" fmla="*/ 369 w 655"/>
                <a:gd name="T85" fmla="*/ 3 h 10"/>
                <a:gd name="T86" fmla="*/ 355 w 655"/>
                <a:gd name="T87" fmla="*/ 4 h 10"/>
                <a:gd name="T88" fmla="*/ 339 w 655"/>
                <a:gd name="T89" fmla="*/ 4 h 10"/>
                <a:gd name="T90" fmla="*/ 304 w 655"/>
                <a:gd name="T91" fmla="*/ 0 h 10"/>
                <a:gd name="T92" fmla="*/ 272 w 655"/>
                <a:gd name="T93" fmla="*/ 2 h 10"/>
                <a:gd name="T94" fmla="*/ 249 w 655"/>
                <a:gd name="T95" fmla="*/ 1 h 10"/>
                <a:gd name="T96" fmla="*/ 207 w 655"/>
                <a:gd name="T97" fmla="*/ 1 h 10"/>
                <a:gd name="T98" fmla="*/ 172 w 655"/>
                <a:gd name="T99" fmla="*/ 3 h 10"/>
                <a:gd name="T100" fmla="*/ 141 w 655"/>
                <a:gd name="T101" fmla="*/ 3 h 10"/>
                <a:gd name="T102" fmla="*/ 128 w 655"/>
                <a:gd name="T103" fmla="*/ 3 h 10"/>
                <a:gd name="T104" fmla="*/ 116 w 655"/>
                <a:gd name="T105" fmla="*/ 2 h 10"/>
                <a:gd name="T106" fmla="*/ 110 w 655"/>
                <a:gd name="T107" fmla="*/ 2 h 10"/>
                <a:gd name="T108" fmla="*/ 92 w 655"/>
                <a:gd name="T109" fmla="*/ 2 h 10"/>
                <a:gd name="T110" fmla="*/ 34 w 655"/>
                <a:gd name="T111" fmla="*/ 4 h 10"/>
                <a:gd name="T112" fmla="*/ 14 w 655"/>
                <a:gd name="T113" fmla="*/ 3 h 10"/>
                <a:gd name="T114" fmla="*/ 7 w 655"/>
                <a:gd name="T115" fmla="*/ 7 h 10"/>
                <a:gd name="T116" fmla="*/ 14 w 655"/>
                <a:gd name="T117" fmla="*/ 7 h 10"/>
                <a:gd name="T118" fmla="*/ 41 w 655"/>
                <a:gd name="T119" fmla="*/ 7 h 10"/>
                <a:gd name="T120" fmla="*/ 55 w 655"/>
                <a:gd name="T121" fmla="*/ 7 h 10"/>
                <a:gd name="T122" fmla="*/ 122 w 655"/>
                <a:gd name="T123" fmla="*/ 7 h 10"/>
                <a:gd name="T124" fmla="*/ 111 w 655"/>
                <a:gd name="T1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5" h="10">
                  <a:moveTo>
                    <a:pt x="57" y="9"/>
                  </a:moveTo>
                  <a:cubicBezTo>
                    <a:pt x="60" y="9"/>
                    <a:pt x="58" y="8"/>
                    <a:pt x="59" y="7"/>
                  </a:cubicBezTo>
                  <a:cubicBezTo>
                    <a:pt x="62" y="7"/>
                    <a:pt x="60" y="8"/>
                    <a:pt x="61" y="9"/>
                  </a:cubicBezTo>
                  <a:cubicBezTo>
                    <a:pt x="63" y="8"/>
                    <a:pt x="65" y="7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8" y="7"/>
                    <a:pt x="72" y="8"/>
                    <a:pt x="74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4" y="7"/>
                    <a:pt x="74" y="6"/>
                    <a:pt x="74" y="6"/>
                  </a:cubicBezTo>
                  <a:cubicBezTo>
                    <a:pt x="75" y="6"/>
                    <a:pt x="76" y="5"/>
                    <a:pt x="77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8" y="7"/>
                    <a:pt x="75" y="6"/>
                    <a:pt x="75" y="7"/>
                  </a:cubicBezTo>
                  <a:cubicBezTo>
                    <a:pt x="78" y="7"/>
                    <a:pt x="80" y="6"/>
                    <a:pt x="82" y="6"/>
                  </a:cubicBezTo>
                  <a:cubicBezTo>
                    <a:pt x="83" y="7"/>
                    <a:pt x="78" y="7"/>
                    <a:pt x="80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80" y="8"/>
                    <a:pt x="76" y="7"/>
                    <a:pt x="78" y="8"/>
                  </a:cubicBezTo>
                  <a:cubicBezTo>
                    <a:pt x="82" y="9"/>
                    <a:pt x="82" y="8"/>
                    <a:pt x="86" y="8"/>
                  </a:cubicBezTo>
                  <a:cubicBezTo>
                    <a:pt x="86" y="8"/>
                    <a:pt x="85" y="7"/>
                    <a:pt x="86" y="7"/>
                  </a:cubicBezTo>
                  <a:cubicBezTo>
                    <a:pt x="91" y="6"/>
                    <a:pt x="90" y="9"/>
                    <a:pt x="94" y="8"/>
                  </a:cubicBezTo>
                  <a:cubicBezTo>
                    <a:pt x="95" y="7"/>
                    <a:pt x="95" y="6"/>
                    <a:pt x="98" y="7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8"/>
                    <a:pt x="99" y="6"/>
                    <a:pt x="103" y="7"/>
                  </a:cubicBezTo>
                  <a:cubicBezTo>
                    <a:pt x="102" y="8"/>
                    <a:pt x="100" y="7"/>
                    <a:pt x="101" y="8"/>
                  </a:cubicBezTo>
                  <a:cubicBezTo>
                    <a:pt x="103" y="8"/>
                    <a:pt x="102" y="7"/>
                    <a:pt x="104" y="7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8" y="8"/>
                    <a:pt x="113" y="7"/>
                    <a:pt x="117" y="7"/>
                  </a:cubicBezTo>
                  <a:cubicBezTo>
                    <a:pt x="116" y="7"/>
                    <a:pt x="116" y="7"/>
                    <a:pt x="117" y="8"/>
                  </a:cubicBezTo>
                  <a:cubicBezTo>
                    <a:pt x="122" y="7"/>
                    <a:pt x="128" y="8"/>
                    <a:pt x="133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6" y="8"/>
                    <a:pt x="135" y="8"/>
                  </a:cubicBezTo>
                  <a:cubicBezTo>
                    <a:pt x="137" y="8"/>
                    <a:pt x="135" y="8"/>
                    <a:pt x="136" y="7"/>
                  </a:cubicBezTo>
                  <a:cubicBezTo>
                    <a:pt x="138" y="7"/>
                    <a:pt x="138" y="8"/>
                    <a:pt x="137" y="8"/>
                  </a:cubicBezTo>
                  <a:cubicBezTo>
                    <a:pt x="141" y="7"/>
                    <a:pt x="147" y="7"/>
                    <a:pt x="151" y="7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3" y="8"/>
                    <a:pt x="153" y="6"/>
                    <a:pt x="156" y="7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62" y="7"/>
                    <a:pt x="169" y="7"/>
                    <a:pt x="173" y="8"/>
                  </a:cubicBezTo>
                  <a:cubicBezTo>
                    <a:pt x="174" y="7"/>
                    <a:pt x="179" y="8"/>
                    <a:pt x="180" y="7"/>
                  </a:cubicBezTo>
                  <a:cubicBezTo>
                    <a:pt x="183" y="7"/>
                    <a:pt x="182" y="8"/>
                    <a:pt x="187" y="8"/>
                  </a:cubicBezTo>
                  <a:cubicBezTo>
                    <a:pt x="189" y="8"/>
                    <a:pt x="189" y="7"/>
                    <a:pt x="191" y="7"/>
                  </a:cubicBezTo>
                  <a:cubicBezTo>
                    <a:pt x="191" y="8"/>
                    <a:pt x="191" y="8"/>
                    <a:pt x="191" y="8"/>
                  </a:cubicBezTo>
                  <a:cubicBezTo>
                    <a:pt x="193" y="7"/>
                    <a:pt x="193" y="7"/>
                    <a:pt x="193" y="7"/>
                  </a:cubicBezTo>
                  <a:cubicBezTo>
                    <a:pt x="194" y="8"/>
                    <a:pt x="194" y="8"/>
                    <a:pt x="194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5" y="8"/>
                    <a:pt x="195" y="7"/>
                    <a:pt x="195" y="7"/>
                  </a:cubicBezTo>
                  <a:cubicBezTo>
                    <a:pt x="197" y="7"/>
                    <a:pt x="201" y="8"/>
                    <a:pt x="201" y="8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6" y="8"/>
                    <a:pt x="205" y="8"/>
                    <a:pt x="205" y="8"/>
                  </a:cubicBezTo>
                  <a:cubicBezTo>
                    <a:pt x="208" y="7"/>
                    <a:pt x="205" y="9"/>
                    <a:pt x="208" y="8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3" y="8"/>
                    <a:pt x="215" y="8"/>
                  </a:cubicBezTo>
                  <a:cubicBezTo>
                    <a:pt x="215" y="8"/>
                    <a:pt x="215" y="8"/>
                    <a:pt x="215" y="8"/>
                  </a:cubicBezTo>
                  <a:cubicBezTo>
                    <a:pt x="219" y="9"/>
                    <a:pt x="224" y="8"/>
                    <a:pt x="228" y="8"/>
                  </a:cubicBezTo>
                  <a:cubicBezTo>
                    <a:pt x="227" y="8"/>
                    <a:pt x="227" y="7"/>
                    <a:pt x="229" y="7"/>
                  </a:cubicBezTo>
                  <a:cubicBezTo>
                    <a:pt x="229" y="8"/>
                    <a:pt x="229" y="8"/>
                    <a:pt x="229" y="8"/>
                  </a:cubicBezTo>
                  <a:cubicBezTo>
                    <a:pt x="230" y="7"/>
                    <a:pt x="228" y="7"/>
                    <a:pt x="229" y="7"/>
                  </a:cubicBezTo>
                  <a:cubicBezTo>
                    <a:pt x="231" y="7"/>
                    <a:pt x="231" y="8"/>
                    <a:pt x="230" y="8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32" y="8"/>
                    <a:pt x="231" y="8"/>
                    <a:pt x="231" y="8"/>
                  </a:cubicBezTo>
                  <a:cubicBezTo>
                    <a:pt x="232" y="8"/>
                    <a:pt x="235" y="9"/>
                    <a:pt x="236" y="8"/>
                  </a:cubicBezTo>
                  <a:cubicBezTo>
                    <a:pt x="236" y="9"/>
                    <a:pt x="236" y="9"/>
                    <a:pt x="236" y="9"/>
                  </a:cubicBezTo>
                  <a:cubicBezTo>
                    <a:pt x="241" y="9"/>
                    <a:pt x="243" y="8"/>
                    <a:pt x="247" y="8"/>
                  </a:cubicBezTo>
                  <a:cubicBezTo>
                    <a:pt x="247" y="8"/>
                    <a:pt x="249" y="8"/>
                    <a:pt x="250" y="7"/>
                  </a:cubicBezTo>
                  <a:cubicBezTo>
                    <a:pt x="253" y="7"/>
                    <a:pt x="256" y="8"/>
                    <a:pt x="259" y="8"/>
                  </a:cubicBezTo>
                  <a:cubicBezTo>
                    <a:pt x="262" y="8"/>
                    <a:pt x="260" y="7"/>
                    <a:pt x="261" y="7"/>
                  </a:cubicBezTo>
                  <a:cubicBezTo>
                    <a:pt x="261" y="7"/>
                    <a:pt x="265" y="7"/>
                    <a:pt x="263" y="8"/>
                  </a:cubicBezTo>
                  <a:cubicBezTo>
                    <a:pt x="267" y="8"/>
                    <a:pt x="268" y="8"/>
                    <a:pt x="274" y="7"/>
                  </a:cubicBezTo>
                  <a:cubicBezTo>
                    <a:pt x="273" y="7"/>
                    <a:pt x="272" y="7"/>
                    <a:pt x="273" y="7"/>
                  </a:cubicBezTo>
                  <a:cubicBezTo>
                    <a:pt x="274" y="6"/>
                    <a:pt x="275" y="7"/>
                    <a:pt x="275" y="7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80" y="6"/>
                    <a:pt x="288" y="9"/>
                    <a:pt x="293" y="8"/>
                  </a:cubicBezTo>
                  <a:cubicBezTo>
                    <a:pt x="292" y="8"/>
                    <a:pt x="292" y="8"/>
                    <a:pt x="292" y="8"/>
                  </a:cubicBezTo>
                  <a:cubicBezTo>
                    <a:pt x="297" y="7"/>
                    <a:pt x="297" y="7"/>
                    <a:pt x="297" y="7"/>
                  </a:cubicBezTo>
                  <a:cubicBezTo>
                    <a:pt x="299" y="7"/>
                    <a:pt x="296" y="8"/>
                    <a:pt x="297" y="8"/>
                  </a:cubicBezTo>
                  <a:cubicBezTo>
                    <a:pt x="303" y="7"/>
                    <a:pt x="306" y="8"/>
                    <a:pt x="310" y="8"/>
                  </a:cubicBezTo>
                  <a:cubicBezTo>
                    <a:pt x="313" y="10"/>
                    <a:pt x="322" y="7"/>
                    <a:pt x="326" y="9"/>
                  </a:cubicBezTo>
                  <a:cubicBezTo>
                    <a:pt x="326" y="8"/>
                    <a:pt x="326" y="8"/>
                    <a:pt x="326" y="8"/>
                  </a:cubicBezTo>
                  <a:cubicBezTo>
                    <a:pt x="327" y="8"/>
                    <a:pt x="327" y="8"/>
                    <a:pt x="328" y="9"/>
                  </a:cubicBezTo>
                  <a:cubicBezTo>
                    <a:pt x="328" y="8"/>
                    <a:pt x="327" y="8"/>
                    <a:pt x="328" y="8"/>
                  </a:cubicBezTo>
                  <a:cubicBezTo>
                    <a:pt x="338" y="7"/>
                    <a:pt x="348" y="9"/>
                    <a:pt x="358" y="9"/>
                  </a:cubicBezTo>
                  <a:cubicBezTo>
                    <a:pt x="362" y="9"/>
                    <a:pt x="360" y="7"/>
                    <a:pt x="365" y="8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71" y="8"/>
                    <a:pt x="379" y="9"/>
                    <a:pt x="386" y="8"/>
                  </a:cubicBezTo>
                  <a:cubicBezTo>
                    <a:pt x="386" y="8"/>
                    <a:pt x="386" y="8"/>
                    <a:pt x="385" y="8"/>
                  </a:cubicBezTo>
                  <a:cubicBezTo>
                    <a:pt x="386" y="9"/>
                    <a:pt x="390" y="8"/>
                    <a:pt x="391" y="8"/>
                  </a:cubicBezTo>
                  <a:cubicBezTo>
                    <a:pt x="392" y="8"/>
                    <a:pt x="391" y="8"/>
                    <a:pt x="391" y="8"/>
                  </a:cubicBezTo>
                  <a:cubicBezTo>
                    <a:pt x="393" y="9"/>
                    <a:pt x="395" y="8"/>
                    <a:pt x="396" y="8"/>
                  </a:cubicBezTo>
                  <a:cubicBezTo>
                    <a:pt x="396" y="8"/>
                    <a:pt x="396" y="8"/>
                    <a:pt x="395" y="8"/>
                  </a:cubicBezTo>
                  <a:cubicBezTo>
                    <a:pt x="396" y="8"/>
                    <a:pt x="400" y="9"/>
                    <a:pt x="399" y="8"/>
                  </a:cubicBezTo>
                  <a:cubicBezTo>
                    <a:pt x="402" y="8"/>
                    <a:pt x="404" y="8"/>
                    <a:pt x="407" y="8"/>
                  </a:cubicBezTo>
                  <a:cubicBezTo>
                    <a:pt x="408" y="7"/>
                    <a:pt x="411" y="8"/>
                    <a:pt x="412" y="7"/>
                  </a:cubicBezTo>
                  <a:cubicBezTo>
                    <a:pt x="412" y="8"/>
                    <a:pt x="416" y="8"/>
                    <a:pt x="418" y="8"/>
                  </a:cubicBezTo>
                  <a:cubicBezTo>
                    <a:pt x="418" y="8"/>
                    <a:pt x="420" y="8"/>
                    <a:pt x="419" y="8"/>
                  </a:cubicBezTo>
                  <a:cubicBezTo>
                    <a:pt x="421" y="8"/>
                    <a:pt x="423" y="8"/>
                    <a:pt x="422" y="8"/>
                  </a:cubicBezTo>
                  <a:cubicBezTo>
                    <a:pt x="426" y="9"/>
                    <a:pt x="430" y="6"/>
                    <a:pt x="432" y="8"/>
                  </a:cubicBezTo>
                  <a:cubicBezTo>
                    <a:pt x="438" y="8"/>
                    <a:pt x="443" y="7"/>
                    <a:pt x="448" y="7"/>
                  </a:cubicBezTo>
                  <a:cubicBezTo>
                    <a:pt x="448" y="8"/>
                    <a:pt x="443" y="7"/>
                    <a:pt x="443" y="8"/>
                  </a:cubicBezTo>
                  <a:cubicBezTo>
                    <a:pt x="448" y="8"/>
                    <a:pt x="451" y="7"/>
                    <a:pt x="456" y="7"/>
                  </a:cubicBezTo>
                  <a:cubicBezTo>
                    <a:pt x="457" y="7"/>
                    <a:pt x="455" y="8"/>
                    <a:pt x="454" y="8"/>
                  </a:cubicBezTo>
                  <a:cubicBezTo>
                    <a:pt x="459" y="7"/>
                    <a:pt x="464" y="8"/>
                    <a:pt x="468" y="7"/>
                  </a:cubicBezTo>
                  <a:cubicBezTo>
                    <a:pt x="468" y="7"/>
                    <a:pt x="468" y="7"/>
                    <a:pt x="468" y="8"/>
                  </a:cubicBezTo>
                  <a:cubicBezTo>
                    <a:pt x="468" y="8"/>
                    <a:pt x="470" y="8"/>
                    <a:pt x="469" y="7"/>
                  </a:cubicBezTo>
                  <a:cubicBezTo>
                    <a:pt x="469" y="7"/>
                    <a:pt x="469" y="7"/>
                    <a:pt x="469" y="7"/>
                  </a:cubicBezTo>
                  <a:cubicBezTo>
                    <a:pt x="467" y="7"/>
                    <a:pt x="472" y="6"/>
                    <a:pt x="472" y="5"/>
                  </a:cubicBezTo>
                  <a:cubicBezTo>
                    <a:pt x="471" y="7"/>
                    <a:pt x="477" y="6"/>
                    <a:pt x="474" y="8"/>
                  </a:cubicBezTo>
                  <a:cubicBezTo>
                    <a:pt x="475" y="8"/>
                    <a:pt x="476" y="7"/>
                    <a:pt x="475" y="7"/>
                  </a:cubicBezTo>
                  <a:cubicBezTo>
                    <a:pt x="476" y="7"/>
                    <a:pt x="477" y="7"/>
                    <a:pt x="476" y="8"/>
                  </a:cubicBezTo>
                  <a:cubicBezTo>
                    <a:pt x="479" y="7"/>
                    <a:pt x="478" y="7"/>
                    <a:pt x="481" y="7"/>
                  </a:cubicBezTo>
                  <a:cubicBezTo>
                    <a:pt x="481" y="7"/>
                    <a:pt x="480" y="7"/>
                    <a:pt x="480" y="7"/>
                  </a:cubicBezTo>
                  <a:cubicBezTo>
                    <a:pt x="481" y="7"/>
                    <a:pt x="483" y="6"/>
                    <a:pt x="485" y="7"/>
                  </a:cubicBezTo>
                  <a:cubicBezTo>
                    <a:pt x="485" y="7"/>
                    <a:pt x="485" y="7"/>
                    <a:pt x="484" y="7"/>
                  </a:cubicBezTo>
                  <a:cubicBezTo>
                    <a:pt x="489" y="7"/>
                    <a:pt x="491" y="6"/>
                    <a:pt x="496" y="6"/>
                  </a:cubicBezTo>
                  <a:cubicBezTo>
                    <a:pt x="495" y="7"/>
                    <a:pt x="497" y="7"/>
                    <a:pt x="498" y="8"/>
                  </a:cubicBezTo>
                  <a:cubicBezTo>
                    <a:pt x="500" y="7"/>
                    <a:pt x="500" y="7"/>
                    <a:pt x="500" y="7"/>
                  </a:cubicBezTo>
                  <a:cubicBezTo>
                    <a:pt x="499" y="7"/>
                    <a:pt x="499" y="7"/>
                    <a:pt x="499" y="7"/>
                  </a:cubicBezTo>
                  <a:cubicBezTo>
                    <a:pt x="501" y="7"/>
                    <a:pt x="503" y="6"/>
                    <a:pt x="505" y="6"/>
                  </a:cubicBezTo>
                  <a:cubicBezTo>
                    <a:pt x="503" y="7"/>
                    <a:pt x="503" y="7"/>
                    <a:pt x="503" y="7"/>
                  </a:cubicBezTo>
                  <a:cubicBezTo>
                    <a:pt x="507" y="7"/>
                    <a:pt x="507" y="7"/>
                    <a:pt x="507" y="7"/>
                  </a:cubicBezTo>
                  <a:cubicBezTo>
                    <a:pt x="505" y="6"/>
                    <a:pt x="505" y="6"/>
                    <a:pt x="505" y="6"/>
                  </a:cubicBezTo>
                  <a:cubicBezTo>
                    <a:pt x="507" y="6"/>
                    <a:pt x="505" y="5"/>
                    <a:pt x="508" y="5"/>
                  </a:cubicBezTo>
                  <a:cubicBezTo>
                    <a:pt x="507" y="5"/>
                    <a:pt x="510" y="5"/>
                    <a:pt x="511" y="6"/>
                  </a:cubicBezTo>
                  <a:cubicBezTo>
                    <a:pt x="511" y="6"/>
                    <a:pt x="511" y="6"/>
                    <a:pt x="511" y="6"/>
                  </a:cubicBezTo>
                  <a:cubicBezTo>
                    <a:pt x="512" y="5"/>
                    <a:pt x="513" y="5"/>
                    <a:pt x="515" y="5"/>
                  </a:cubicBezTo>
                  <a:cubicBezTo>
                    <a:pt x="515" y="6"/>
                    <a:pt x="514" y="7"/>
                    <a:pt x="515" y="7"/>
                  </a:cubicBezTo>
                  <a:cubicBezTo>
                    <a:pt x="516" y="6"/>
                    <a:pt x="520" y="6"/>
                    <a:pt x="521" y="6"/>
                  </a:cubicBezTo>
                  <a:cubicBezTo>
                    <a:pt x="521" y="6"/>
                    <a:pt x="520" y="6"/>
                    <a:pt x="521" y="6"/>
                  </a:cubicBezTo>
                  <a:cubicBezTo>
                    <a:pt x="522" y="6"/>
                    <a:pt x="522" y="6"/>
                    <a:pt x="522" y="6"/>
                  </a:cubicBezTo>
                  <a:cubicBezTo>
                    <a:pt x="522" y="6"/>
                    <a:pt x="523" y="6"/>
                    <a:pt x="522" y="7"/>
                  </a:cubicBezTo>
                  <a:cubicBezTo>
                    <a:pt x="525" y="7"/>
                    <a:pt x="522" y="5"/>
                    <a:pt x="525" y="6"/>
                  </a:cubicBezTo>
                  <a:cubicBezTo>
                    <a:pt x="525" y="6"/>
                    <a:pt x="525" y="6"/>
                    <a:pt x="524" y="6"/>
                  </a:cubicBezTo>
                  <a:cubicBezTo>
                    <a:pt x="528" y="6"/>
                    <a:pt x="531" y="6"/>
                    <a:pt x="534" y="6"/>
                  </a:cubicBezTo>
                  <a:cubicBezTo>
                    <a:pt x="535" y="7"/>
                    <a:pt x="532" y="6"/>
                    <a:pt x="533" y="7"/>
                  </a:cubicBezTo>
                  <a:cubicBezTo>
                    <a:pt x="537" y="7"/>
                    <a:pt x="542" y="6"/>
                    <a:pt x="547" y="6"/>
                  </a:cubicBezTo>
                  <a:cubicBezTo>
                    <a:pt x="546" y="6"/>
                    <a:pt x="546" y="6"/>
                    <a:pt x="546" y="6"/>
                  </a:cubicBezTo>
                  <a:cubicBezTo>
                    <a:pt x="547" y="5"/>
                    <a:pt x="549" y="7"/>
                    <a:pt x="552" y="6"/>
                  </a:cubicBezTo>
                  <a:cubicBezTo>
                    <a:pt x="551" y="6"/>
                    <a:pt x="551" y="7"/>
                    <a:pt x="551" y="7"/>
                  </a:cubicBezTo>
                  <a:cubicBezTo>
                    <a:pt x="554" y="7"/>
                    <a:pt x="558" y="6"/>
                    <a:pt x="562" y="6"/>
                  </a:cubicBezTo>
                  <a:cubicBezTo>
                    <a:pt x="562" y="6"/>
                    <a:pt x="562" y="6"/>
                    <a:pt x="562" y="6"/>
                  </a:cubicBezTo>
                  <a:cubicBezTo>
                    <a:pt x="563" y="7"/>
                    <a:pt x="566" y="6"/>
                    <a:pt x="568" y="7"/>
                  </a:cubicBezTo>
                  <a:cubicBezTo>
                    <a:pt x="569" y="6"/>
                    <a:pt x="570" y="6"/>
                    <a:pt x="569" y="6"/>
                  </a:cubicBezTo>
                  <a:cubicBezTo>
                    <a:pt x="576" y="8"/>
                    <a:pt x="581" y="5"/>
                    <a:pt x="586" y="6"/>
                  </a:cubicBezTo>
                  <a:cubicBezTo>
                    <a:pt x="586" y="6"/>
                    <a:pt x="585" y="7"/>
                    <a:pt x="585" y="7"/>
                  </a:cubicBezTo>
                  <a:cubicBezTo>
                    <a:pt x="590" y="6"/>
                    <a:pt x="590" y="6"/>
                    <a:pt x="590" y="6"/>
                  </a:cubicBezTo>
                  <a:cubicBezTo>
                    <a:pt x="590" y="6"/>
                    <a:pt x="589" y="6"/>
                    <a:pt x="588" y="5"/>
                  </a:cubicBezTo>
                  <a:cubicBezTo>
                    <a:pt x="589" y="5"/>
                    <a:pt x="590" y="5"/>
                    <a:pt x="592" y="5"/>
                  </a:cubicBezTo>
                  <a:cubicBezTo>
                    <a:pt x="589" y="5"/>
                    <a:pt x="592" y="6"/>
                    <a:pt x="592" y="6"/>
                  </a:cubicBezTo>
                  <a:cubicBezTo>
                    <a:pt x="592" y="6"/>
                    <a:pt x="593" y="6"/>
                    <a:pt x="593" y="6"/>
                  </a:cubicBezTo>
                  <a:cubicBezTo>
                    <a:pt x="595" y="7"/>
                    <a:pt x="593" y="4"/>
                    <a:pt x="596" y="5"/>
                  </a:cubicBezTo>
                  <a:cubicBezTo>
                    <a:pt x="596" y="5"/>
                    <a:pt x="596" y="5"/>
                    <a:pt x="596" y="5"/>
                  </a:cubicBezTo>
                  <a:cubicBezTo>
                    <a:pt x="597" y="5"/>
                    <a:pt x="598" y="5"/>
                    <a:pt x="600" y="5"/>
                  </a:cubicBezTo>
                  <a:cubicBezTo>
                    <a:pt x="600" y="6"/>
                    <a:pt x="598" y="5"/>
                    <a:pt x="598" y="6"/>
                  </a:cubicBezTo>
                  <a:cubicBezTo>
                    <a:pt x="600" y="6"/>
                    <a:pt x="602" y="4"/>
                    <a:pt x="604" y="5"/>
                  </a:cubicBezTo>
                  <a:cubicBezTo>
                    <a:pt x="603" y="5"/>
                    <a:pt x="602" y="5"/>
                    <a:pt x="601" y="6"/>
                  </a:cubicBezTo>
                  <a:cubicBezTo>
                    <a:pt x="603" y="6"/>
                    <a:pt x="603" y="6"/>
                    <a:pt x="604" y="6"/>
                  </a:cubicBezTo>
                  <a:cubicBezTo>
                    <a:pt x="604" y="6"/>
                    <a:pt x="604" y="6"/>
                    <a:pt x="604" y="6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9" y="5"/>
                    <a:pt x="611" y="6"/>
                    <a:pt x="614" y="5"/>
                  </a:cubicBezTo>
                  <a:cubicBezTo>
                    <a:pt x="611" y="6"/>
                    <a:pt x="614" y="6"/>
                    <a:pt x="614" y="6"/>
                  </a:cubicBezTo>
                  <a:cubicBezTo>
                    <a:pt x="615" y="7"/>
                    <a:pt x="616" y="7"/>
                    <a:pt x="615" y="7"/>
                  </a:cubicBezTo>
                  <a:cubicBezTo>
                    <a:pt x="617" y="6"/>
                    <a:pt x="618" y="8"/>
                    <a:pt x="620" y="7"/>
                  </a:cubicBezTo>
                  <a:cubicBezTo>
                    <a:pt x="620" y="7"/>
                    <a:pt x="622" y="7"/>
                    <a:pt x="621" y="7"/>
                  </a:cubicBezTo>
                  <a:cubicBezTo>
                    <a:pt x="623" y="7"/>
                    <a:pt x="621" y="7"/>
                    <a:pt x="621" y="7"/>
                  </a:cubicBezTo>
                  <a:cubicBezTo>
                    <a:pt x="624" y="6"/>
                    <a:pt x="628" y="8"/>
                    <a:pt x="632" y="6"/>
                  </a:cubicBezTo>
                  <a:cubicBezTo>
                    <a:pt x="636" y="6"/>
                    <a:pt x="637" y="5"/>
                    <a:pt x="640" y="5"/>
                  </a:cubicBezTo>
                  <a:cubicBezTo>
                    <a:pt x="641" y="5"/>
                    <a:pt x="639" y="6"/>
                    <a:pt x="639" y="6"/>
                  </a:cubicBezTo>
                  <a:cubicBezTo>
                    <a:pt x="641" y="6"/>
                    <a:pt x="642" y="6"/>
                    <a:pt x="644" y="6"/>
                  </a:cubicBezTo>
                  <a:cubicBezTo>
                    <a:pt x="644" y="6"/>
                    <a:pt x="644" y="6"/>
                    <a:pt x="645" y="6"/>
                  </a:cubicBezTo>
                  <a:cubicBezTo>
                    <a:pt x="646" y="6"/>
                    <a:pt x="646" y="5"/>
                    <a:pt x="647" y="6"/>
                  </a:cubicBezTo>
                  <a:cubicBezTo>
                    <a:pt x="647" y="6"/>
                    <a:pt x="647" y="6"/>
                    <a:pt x="646" y="7"/>
                  </a:cubicBezTo>
                  <a:cubicBezTo>
                    <a:pt x="648" y="6"/>
                    <a:pt x="649" y="6"/>
                    <a:pt x="651" y="6"/>
                  </a:cubicBezTo>
                  <a:cubicBezTo>
                    <a:pt x="651" y="6"/>
                    <a:pt x="650" y="6"/>
                    <a:pt x="649" y="7"/>
                  </a:cubicBezTo>
                  <a:cubicBezTo>
                    <a:pt x="651" y="7"/>
                    <a:pt x="654" y="6"/>
                    <a:pt x="655" y="6"/>
                  </a:cubicBezTo>
                  <a:cubicBezTo>
                    <a:pt x="654" y="5"/>
                    <a:pt x="654" y="5"/>
                    <a:pt x="654" y="5"/>
                  </a:cubicBezTo>
                  <a:cubicBezTo>
                    <a:pt x="654" y="5"/>
                    <a:pt x="654" y="6"/>
                    <a:pt x="654" y="6"/>
                  </a:cubicBezTo>
                  <a:cubicBezTo>
                    <a:pt x="652" y="7"/>
                    <a:pt x="651" y="6"/>
                    <a:pt x="651" y="6"/>
                  </a:cubicBezTo>
                  <a:cubicBezTo>
                    <a:pt x="652" y="5"/>
                    <a:pt x="652" y="5"/>
                    <a:pt x="652" y="5"/>
                  </a:cubicBezTo>
                  <a:cubicBezTo>
                    <a:pt x="651" y="4"/>
                    <a:pt x="647" y="6"/>
                    <a:pt x="645" y="6"/>
                  </a:cubicBezTo>
                  <a:cubicBezTo>
                    <a:pt x="646" y="4"/>
                    <a:pt x="646" y="4"/>
                    <a:pt x="646" y="4"/>
                  </a:cubicBezTo>
                  <a:cubicBezTo>
                    <a:pt x="643" y="5"/>
                    <a:pt x="643" y="5"/>
                    <a:pt x="643" y="5"/>
                  </a:cubicBezTo>
                  <a:cubicBezTo>
                    <a:pt x="643" y="5"/>
                    <a:pt x="643" y="4"/>
                    <a:pt x="644" y="4"/>
                  </a:cubicBezTo>
                  <a:cubicBezTo>
                    <a:pt x="642" y="4"/>
                    <a:pt x="642" y="5"/>
                    <a:pt x="641" y="4"/>
                  </a:cubicBezTo>
                  <a:cubicBezTo>
                    <a:pt x="641" y="4"/>
                    <a:pt x="641" y="4"/>
                    <a:pt x="641" y="4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9" y="4"/>
                    <a:pt x="639" y="3"/>
                    <a:pt x="640" y="4"/>
                  </a:cubicBezTo>
                  <a:cubicBezTo>
                    <a:pt x="637" y="3"/>
                    <a:pt x="635" y="4"/>
                    <a:pt x="634" y="4"/>
                  </a:cubicBezTo>
                  <a:cubicBezTo>
                    <a:pt x="634" y="4"/>
                    <a:pt x="634" y="4"/>
                    <a:pt x="634" y="4"/>
                  </a:cubicBezTo>
                  <a:cubicBezTo>
                    <a:pt x="630" y="4"/>
                    <a:pt x="633" y="4"/>
                    <a:pt x="630" y="5"/>
                  </a:cubicBezTo>
                  <a:cubicBezTo>
                    <a:pt x="628" y="3"/>
                    <a:pt x="628" y="3"/>
                    <a:pt x="628" y="3"/>
                  </a:cubicBezTo>
                  <a:cubicBezTo>
                    <a:pt x="628" y="4"/>
                    <a:pt x="628" y="4"/>
                    <a:pt x="628" y="4"/>
                  </a:cubicBezTo>
                  <a:cubicBezTo>
                    <a:pt x="627" y="4"/>
                    <a:pt x="626" y="4"/>
                    <a:pt x="627" y="4"/>
                  </a:cubicBezTo>
                  <a:cubicBezTo>
                    <a:pt x="625" y="4"/>
                    <a:pt x="627" y="4"/>
                    <a:pt x="626" y="5"/>
                  </a:cubicBezTo>
                  <a:cubicBezTo>
                    <a:pt x="624" y="4"/>
                    <a:pt x="620" y="5"/>
                    <a:pt x="619" y="4"/>
                  </a:cubicBezTo>
                  <a:cubicBezTo>
                    <a:pt x="619" y="4"/>
                    <a:pt x="622" y="4"/>
                    <a:pt x="619" y="5"/>
                  </a:cubicBezTo>
                  <a:cubicBezTo>
                    <a:pt x="619" y="3"/>
                    <a:pt x="617" y="5"/>
                    <a:pt x="615" y="4"/>
                  </a:cubicBezTo>
                  <a:cubicBezTo>
                    <a:pt x="615" y="3"/>
                    <a:pt x="617" y="4"/>
                    <a:pt x="615" y="3"/>
                  </a:cubicBezTo>
                  <a:cubicBezTo>
                    <a:pt x="614" y="4"/>
                    <a:pt x="611" y="3"/>
                    <a:pt x="610" y="3"/>
                  </a:cubicBezTo>
                  <a:cubicBezTo>
                    <a:pt x="610" y="4"/>
                    <a:pt x="606" y="4"/>
                    <a:pt x="603" y="4"/>
                  </a:cubicBezTo>
                  <a:cubicBezTo>
                    <a:pt x="604" y="4"/>
                    <a:pt x="598" y="3"/>
                    <a:pt x="596" y="3"/>
                  </a:cubicBezTo>
                  <a:cubicBezTo>
                    <a:pt x="596" y="3"/>
                    <a:pt x="596" y="3"/>
                    <a:pt x="596" y="3"/>
                  </a:cubicBezTo>
                  <a:cubicBezTo>
                    <a:pt x="595" y="4"/>
                    <a:pt x="593" y="4"/>
                    <a:pt x="591" y="4"/>
                  </a:cubicBezTo>
                  <a:cubicBezTo>
                    <a:pt x="591" y="3"/>
                    <a:pt x="591" y="3"/>
                    <a:pt x="592" y="3"/>
                  </a:cubicBezTo>
                  <a:cubicBezTo>
                    <a:pt x="590" y="3"/>
                    <a:pt x="590" y="3"/>
                    <a:pt x="590" y="3"/>
                  </a:cubicBezTo>
                  <a:cubicBezTo>
                    <a:pt x="590" y="3"/>
                    <a:pt x="589" y="3"/>
                    <a:pt x="588" y="3"/>
                  </a:cubicBezTo>
                  <a:cubicBezTo>
                    <a:pt x="589" y="3"/>
                    <a:pt x="589" y="3"/>
                    <a:pt x="589" y="3"/>
                  </a:cubicBezTo>
                  <a:cubicBezTo>
                    <a:pt x="586" y="3"/>
                    <a:pt x="584" y="3"/>
                    <a:pt x="581" y="3"/>
                  </a:cubicBezTo>
                  <a:cubicBezTo>
                    <a:pt x="580" y="4"/>
                    <a:pt x="583" y="5"/>
                    <a:pt x="580" y="5"/>
                  </a:cubicBezTo>
                  <a:cubicBezTo>
                    <a:pt x="580" y="5"/>
                    <a:pt x="580" y="4"/>
                    <a:pt x="580" y="4"/>
                  </a:cubicBezTo>
                  <a:cubicBezTo>
                    <a:pt x="580" y="4"/>
                    <a:pt x="579" y="4"/>
                    <a:pt x="579" y="4"/>
                  </a:cubicBezTo>
                  <a:cubicBezTo>
                    <a:pt x="580" y="4"/>
                    <a:pt x="580" y="4"/>
                    <a:pt x="580" y="4"/>
                  </a:cubicBezTo>
                  <a:cubicBezTo>
                    <a:pt x="579" y="3"/>
                    <a:pt x="579" y="4"/>
                    <a:pt x="578" y="4"/>
                  </a:cubicBezTo>
                  <a:cubicBezTo>
                    <a:pt x="578" y="4"/>
                    <a:pt x="577" y="4"/>
                    <a:pt x="578" y="3"/>
                  </a:cubicBezTo>
                  <a:cubicBezTo>
                    <a:pt x="578" y="3"/>
                    <a:pt x="579" y="4"/>
                    <a:pt x="579" y="3"/>
                  </a:cubicBezTo>
                  <a:cubicBezTo>
                    <a:pt x="578" y="3"/>
                    <a:pt x="576" y="3"/>
                    <a:pt x="576" y="3"/>
                  </a:cubicBezTo>
                  <a:cubicBezTo>
                    <a:pt x="576" y="3"/>
                    <a:pt x="576" y="3"/>
                    <a:pt x="575" y="3"/>
                  </a:cubicBezTo>
                  <a:cubicBezTo>
                    <a:pt x="572" y="3"/>
                    <a:pt x="574" y="3"/>
                    <a:pt x="572" y="2"/>
                  </a:cubicBezTo>
                  <a:cubicBezTo>
                    <a:pt x="572" y="3"/>
                    <a:pt x="570" y="2"/>
                    <a:pt x="570" y="3"/>
                  </a:cubicBezTo>
                  <a:cubicBezTo>
                    <a:pt x="570" y="3"/>
                    <a:pt x="569" y="3"/>
                    <a:pt x="569" y="3"/>
                  </a:cubicBezTo>
                  <a:cubicBezTo>
                    <a:pt x="568" y="3"/>
                    <a:pt x="563" y="3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1" y="4"/>
                    <a:pt x="556" y="3"/>
                    <a:pt x="552" y="4"/>
                  </a:cubicBezTo>
                  <a:cubicBezTo>
                    <a:pt x="552" y="3"/>
                    <a:pt x="552" y="3"/>
                    <a:pt x="552" y="3"/>
                  </a:cubicBezTo>
                  <a:cubicBezTo>
                    <a:pt x="550" y="4"/>
                    <a:pt x="547" y="3"/>
                    <a:pt x="545" y="4"/>
                  </a:cubicBezTo>
                  <a:cubicBezTo>
                    <a:pt x="544" y="4"/>
                    <a:pt x="544" y="4"/>
                    <a:pt x="544" y="3"/>
                  </a:cubicBezTo>
                  <a:cubicBezTo>
                    <a:pt x="542" y="3"/>
                    <a:pt x="542" y="4"/>
                    <a:pt x="539" y="3"/>
                  </a:cubicBezTo>
                  <a:cubicBezTo>
                    <a:pt x="541" y="3"/>
                    <a:pt x="538" y="3"/>
                    <a:pt x="541" y="3"/>
                  </a:cubicBezTo>
                  <a:cubicBezTo>
                    <a:pt x="539" y="3"/>
                    <a:pt x="538" y="2"/>
                    <a:pt x="535" y="3"/>
                  </a:cubicBezTo>
                  <a:cubicBezTo>
                    <a:pt x="536" y="2"/>
                    <a:pt x="534" y="2"/>
                    <a:pt x="532" y="2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3" y="3"/>
                    <a:pt x="532" y="3"/>
                    <a:pt x="531" y="3"/>
                  </a:cubicBezTo>
                  <a:cubicBezTo>
                    <a:pt x="531" y="2"/>
                    <a:pt x="531" y="2"/>
                    <a:pt x="531" y="2"/>
                  </a:cubicBezTo>
                  <a:cubicBezTo>
                    <a:pt x="526" y="1"/>
                    <a:pt x="522" y="4"/>
                    <a:pt x="519" y="2"/>
                  </a:cubicBezTo>
                  <a:cubicBezTo>
                    <a:pt x="517" y="3"/>
                    <a:pt x="521" y="2"/>
                    <a:pt x="520" y="3"/>
                  </a:cubicBezTo>
                  <a:cubicBezTo>
                    <a:pt x="518" y="3"/>
                    <a:pt x="515" y="2"/>
                    <a:pt x="515" y="2"/>
                  </a:cubicBezTo>
                  <a:cubicBezTo>
                    <a:pt x="512" y="1"/>
                    <a:pt x="512" y="3"/>
                    <a:pt x="509" y="3"/>
                  </a:cubicBezTo>
                  <a:cubicBezTo>
                    <a:pt x="509" y="3"/>
                    <a:pt x="509" y="4"/>
                    <a:pt x="507" y="4"/>
                  </a:cubicBezTo>
                  <a:cubicBezTo>
                    <a:pt x="505" y="4"/>
                    <a:pt x="504" y="3"/>
                    <a:pt x="506" y="3"/>
                  </a:cubicBezTo>
                  <a:cubicBezTo>
                    <a:pt x="506" y="3"/>
                    <a:pt x="506" y="3"/>
                    <a:pt x="506" y="3"/>
                  </a:cubicBezTo>
                  <a:cubicBezTo>
                    <a:pt x="507" y="3"/>
                    <a:pt x="508" y="3"/>
                    <a:pt x="507" y="2"/>
                  </a:cubicBezTo>
                  <a:cubicBezTo>
                    <a:pt x="507" y="3"/>
                    <a:pt x="507" y="3"/>
                    <a:pt x="507" y="3"/>
                  </a:cubicBezTo>
                  <a:cubicBezTo>
                    <a:pt x="506" y="2"/>
                    <a:pt x="503" y="2"/>
                    <a:pt x="503" y="2"/>
                  </a:cubicBezTo>
                  <a:cubicBezTo>
                    <a:pt x="502" y="2"/>
                    <a:pt x="503" y="2"/>
                    <a:pt x="504" y="2"/>
                  </a:cubicBezTo>
                  <a:cubicBezTo>
                    <a:pt x="501" y="2"/>
                    <a:pt x="499" y="2"/>
                    <a:pt x="496" y="2"/>
                  </a:cubicBezTo>
                  <a:cubicBezTo>
                    <a:pt x="497" y="2"/>
                    <a:pt x="497" y="3"/>
                    <a:pt x="497" y="3"/>
                  </a:cubicBezTo>
                  <a:cubicBezTo>
                    <a:pt x="492" y="2"/>
                    <a:pt x="495" y="3"/>
                    <a:pt x="492" y="3"/>
                  </a:cubicBezTo>
                  <a:cubicBezTo>
                    <a:pt x="490" y="3"/>
                    <a:pt x="493" y="2"/>
                    <a:pt x="490" y="3"/>
                  </a:cubicBezTo>
                  <a:cubicBezTo>
                    <a:pt x="488" y="2"/>
                    <a:pt x="489" y="2"/>
                    <a:pt x="490" y="1"/>
                  </a:cubicBezTo>
                  <a:cubicBezTo>
                    <a:pt x="487" y="2"/>
                    <a:pt x="485" y="1"/>
                    <a:pt x="483" y="1"/>
                  </a:cubicBezTo>
                  <a:cubicBezTo>
                    <a:pt x="485" y="1"/>
                    <a:pt x="485" y="1"/>
                    <a:pt x="485" y="1"/>
                  </a:cubicBezTo>
                  <a:cubicBezTo>
                    <a:pt x="484" y="1"/>
                    <a:pt x="483" y="1"/>
                    <a:pt x="482" y="1"/>
                  </a:cubicBezTo>
                  <a:cubicBezTo>
                    <a:pt x="483" y="2"/>
                    <a:pt x="483" y="2"/>
                    <a:pt x="483" y="2"/>
                  </a:cubicBezTo>
                  <a:cubicBezTo>
                    <a:pt x="482" y="1"/>
                    <a:pt x="482" y="1"/>
                    <a:pt x="482" y="1"/>
                  </a:cubicBezTo>
                  <a:cubicBezTo>
                    <a:pt x="481" y="2"/>
                    <a:pt x="482" y="2"/>
                    <a:pt x="481" y="3"/>
                  </a:cubicBezTo>
                  <a:cubicBezTo>
                    <a:pt x="479" y="2"/>
                    <a:pt x="477" y="3"/>
                    <a:pt x="477" y="2"/>
                  </a:cubicBezTo>
                  <a:cubicBezTo>
                    <a:pt x="480" y="3"/>
                    <a:pt x="476" y="1"/>
                    <a:pt x="479" y="1"/>
                  </a:cubicBezTo>
                  <a:cubicBezTo>
                    <a:pt x="479" y="1"/>
                    <a:pt x="478" y="1"/>
                    <a:pt x="477" y="1"/>
                  </a:cubicBezTo>
                  <a:cubicBezTo>
                    <a:pt x="477" y="1"/>
                    <a:pt x="477" y="1"/>
                    <a:pt x="478" y="1"/>
                  </a:cubicBezTo>
                  <a:cubicBezTo>
                    <a:pt x="474" y="0"/>
                    <a:pt x="476" y="2"/>
                    <a:pt x="473" y="2"/>
                  </a:cubicBezTo>
                  <a:cubicBezTo>
                    <a:pt x="473" y="1"/>
                    <a:pt x="472" y="1"/>
                    <a:pt x="471" y="1"/>
                  </a:cubicBezTo>
                  <a:cubicBezTo>
                    <a:pt x="473" y="1"/>
                    <a:pt x="472" y="2"/>
                    <a:pt x="471" y="2"/>
                  </a:cubicBezTo>
                  <a:cubicBezTo>
                    <a:pt x="468" y="2"/>
                    <a:pt x="468" y="3"/>
                    <a:pt x="467" y="3"/>
                  </a:cubicBezTo>
                  <a:cubicBezTo>
                    <a:pt x="468" y="3"/>
                    <a:pt x="468" y="3"/>
                    <a:pt x="468" y="3"/>
                  </a:cubicBezTo>
                  <a:cubicBezTo>
                    <a:pt x="468" y="3"/>
                    <a:pt x="467" y="3"/>
                    <a:pt x="465" y="3"/>
                  </a:cubicBezTo>
                  <a:cubicBezTo>
                    <a:pt x="465" y="3"/>
                    <a:pt x="467" y="3"/>
                    <a:pt x="466" y="3"/>
                  </a:cubicBezTo>
                  <a:cubicBezTo>
                    <a:pt x="464" y="4"/>
                    <a:pt x="462" y="2"/>
                    <a:pt x="460" y="3"/>
                  </a:cubicBezTo>
                  <a:cubicBezTo>
                    <a:pt x="458" y="2"/>
                    <a:pt x="460" y="2"/>
                    <a:pt x="459" y="1"/>
                  </a:cubicBezTo>
                  <a:cubicBezTo>
                    <a:pt x="456" y="2"/>
                    <a:pt x="456" y="1"/>
                    <a:pt x="453" y="1"/>
                  </a:cubicBezTo>
                  <a:cubicBezTo>
                    <a:pt x="454" y="2"/>
                    <a:pt x="454" y="2"/>
                    <a:pt x="452" y="2"/>
                  </a:cubicBezTo>
                  <a:cubicBezTo>
                    <a:pt x="456" y="2"/>
                    <a:pt x="456" y="2"/>
                    <a:pt x="456" y="2"/>
                  </a:cubicBezTo>
                  <a:cubicBezTo>
                    <a:pt x="453" y="3"/>
                    <a:pt x="453" y="3"/>
                    <a:pt x="453" y="3"/>
                  </a:cubicBezTo>
                  <a:cubicBezTo>
                    <a:pt x="455" y="3"/>
                    <a:pt x="456" y="2"/>
                    <a:pt x="457" y="3"/>
                  </a:cubicBezTo>
                  <a:cubicBezTo>
                    <a:pt x="456" y="3"/>
                    <a:pt x="456" y="3"/>
                    <a:pt x="457" y="3"/>
                  </a:cubicBezTo>
                  <a:cubicBezTo>
                    <a:pt x="455" y="3"/>
                    <a:pt x="453" y="4"/>
                    <a:pt x="450" y="3"/>
                  </a:cubicBezTo>
                  <a:cubicBezTo>
                    <a:pt x="451" y="2"/>
                    <a:pt x="451" y="2"/>
                    <a:pt x="451" y="2"/>
                  </a:cubicBezTo>
                  <a:cubicBezTo>
                    <a:pt x="447" y="1"/>
                    <a:pt x="445" y="3"/>
                    <a:pt x="440" y="2"/>
                  </a:cubicBezTo>
                  <a:cubicBezTo>
                    <a:pt x="442" y="3"/>
                    <a:pt x="442" y="3"/>
                    <a:pt x="442" y="3"/>
                  </a:cubicBezTo>
                  <a:cubicBezTo>
                    <a:pt x="441" y="3"/>
                    <a:pt x="439" y="3"/>
                    <a:pt x="437" y="3"/>
                  </a:cubicBezTo>
                  <a:cubicBezTo>
                    <a:pt x="438" y="2"/>
                    <a:pt x="437" y="2"/>
                    <a:pt x="436" y="2"/>
                  </a:cubicBezTo>
                  <a:cubicBezTo>
                    <a:pt x="436" y="2"/>
                    <a:pt x="433" y="2"/>
                    <a:pt x="432" y="3"/>
                  </a:cubicBezTo>
                  <a:cubicBezTo>
                    <a:pt x="431" y="2"/>
                    <a:pt x="431" y="2"/>
                    <a:pt x="431" y="2"/>
                  </a:cubicBezTo>
                  <a:cubicBezTo>
                    <a:pt x="427" y="2"/>
                    <a:pt x="426" y="4"/>
                    <a:pt x="423" y="3"/>
                  </a:cubicBezTo>
                  <a:cubicBezTo>
                    <a:pt x="424" y="3"/>
                    <a:pt x="423" y="3"/>
                    <a:pt x="425" y="2"/>
                  </a:cubicBezTo>
                  <a:cubicBezTo>
                    <a:pt x="424" y="2"/>
                    <a:pt x="423" y="2"/>
                    <a:pt x="423" y="2"/>
                  </a:cubicBezTo>
                  <a:cubicBezTo>
                    <a:pt x="422" y="2"/>
                    <a:pt x="420" y="3"/>
                    <a:pt x="418" y="3"/>
                  </a:cubicBezTo>
                  <a:cubicBezTo>
                    <a:pt x="418" y="3"/>
                    <a:pt x="418" y="3"/>
                    <a:pt x="417" y="3"/>
                  </a:cubicBezTo>
                  <a:cubicBezTo>
                    <a:pt x="416" y="3"/>
                    <a:pt x="417" y="3"/>
                    <a:pt x="417" y="3"/>
                  </a:cubicBezTo>
                  <a:cubicBezTo>
                    <a:pt x="417" y="3"/>
                    <a:pt x="415" y="3"/>
                    <a:pt x="416" y="4"/>
                  </a:cubicBezTo>
                  <a:cubicBezTo>
                    <a:pt x="412" y="2"/>
                    <a:pt x="406" y="4"/>
                    <a:pt x="403" y="3"/>
                  </a:cubicBezTo>
                  <a:cubicBezTo>
                    <a:pt x="400" y="3"/>
                    <a:pt x="397" y="3"/>
                    <a:pt x="395" y="3"/>
                  </a:cubicBezTo>
                  <a:cubicBezTo>
                    <a:pt x="395" y="3"/>
                    <a:pt x="395" y="3"/>
                    <a:pt x="396" y="3"/>
                  </a:cubicBezTo>
                  <a:cubicBezTo>
                    <a:pt x="392" y="2"/>
                    <a:pt x="394" y="4"/>
                    <a:pt x="390" y="4"/>
                  </a:cubicBezTo>
                  <a:cubicBezTo>
                    <a:pt x="388" y="3"/>
                    <a:pt x="392" y="3"/>
                    <a:pt x="391" y="3"/>
                  </a:cubicBezTo>
                  <a:cubicBezTo>
                    <a:pt x="390" y="1"/>
                    <a:pt x="387" y="3"/>
                    <a:pt x="384" y="2"/>
                  </a:cubicBezTo>
                  <a:cubicBezTo>
                    <a:pt x="385" y="2"/>
                    <a:pt x="385" y="2"/>
                    <a:pt x="385" y="2"/>
                  </a:cubicBezTo>
                  <a:cubicBezTo>
                    <a:pt x="383" y="2"/>
                    <a:pt x="380" y="3"/>
                    <a:pt x="377" y="3"/>
                  </a:cubicBezTo>
                  <a:cubicBezTo>
                    <a:pt x="377" y="3"/>
                    <a:pt x="378" y="3"/>
                    <a:pt x="377" y="2"/>
                  </a:cubicBezTo>
                  <a:cubicBezTo>
                    <a:pt x="375" y="3"/>
                    <a:pt x="372" y="4"/>
                    <a:pt x="369" y="4"/>
                  </a:cubicBezTo>
                  <a:cubicBezTo>
                    <a:pt x="370" y="3"/>
                    <a:pt x="370" y="4"/>
                    <a:pt x="369" y="3"/>
                  </a:cubicBezTo>
                  <a:cubicBezTo>
                    <a:pt x="368" y="3"/>
                    <a:pt x="370" y="4"/>
                    <a:pt x="367" y="4"/>
                  </a:cubicBezTo>
                  <a:cubicBezTo>
                    <a:pt x="366" y="4"/>
                    <a:pt x="365" y="3"/>
                    <a:pt x="364" y="3"/>
                  </a:cubicBezTo>
                  <a:cubicBezTo>
                    <a:pt x="367" y="3"/>
                    <a:pt x="367" y="3"/>
                    <a:pt x="367" y="3"/>
                  </a:cubicBezTo>
                  <a:cubicBezTo>
                    <a:pt x="366" y="2"/>
                    <a:pt x="364" y="3"/>
                    <a:pt x="362" y="3"/>
                  </a:cubicBezTo>
                  <a:cubicBezTo>
                    <a:pt x="363" y="2"/>
                    <a:pt x="363" y="2"/>
                    <a:pt x="363" y="2"/>
                  </a:cubicBezTo>
                  <a:cubicBezTo>
                    <a:pt x="359" y="2"/>
                    <a:pt x="359" y="3"/>
                    <a:pt x="355" y="3"/>
                  </a:cubicBezTo>
                  <a:cubicBezTo>
                    <a:pt x="355" y="4"/>
                    <a:pt x="355" y="4"/>
                    <a:pt x="355" y="4"/>
                  </a:cubicBezTo>
                  <a:cubicBezTo>
                    <a:pt x="353" y="5"/>
                    <a:pt x="353" y="3"/>
                    <a:pt x="351" y="4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49" y="3"/>
                    <a:pt x="346" y="4"/>
                    <a:pt x="343" y="4"/>
                  </a:cubicBezTo>
                  <a:cubicBezTo>
                    <a:pt x="344" y="3"/>
                    <a:pt x="347" y="3"/>
                    <a:pt x="349" y="2"/>
                  </a:cubicBezTo>
                  <a:cubicBezTo>
                    <a:pt x="348" y="2"/>
                    <a:pt x="344" y="2"/>
                    <a:pt x="344" y="3"/>
                  </a:cubicBezTo>
                  <a:cubicBezTo>
                    <a:pt x="344" y="3"/>
                    <a:pt x="345" y="2"/>
                    <a:pt x="346" y="3"/>
                  </a:cubicBezTo>
                  <a:cubicBezTo>
                    <a:pt x="344" y="3"/>
                    <a:pt x="342" y="4"/>
                    <a:pt x="339" y="4"/>
                  </a:cubicBezTo>
                  <a:cubicBezTo>
                    <a:pt x="339" y="2"/>
                    <a:pt x="331" y="3"/>
                    <a:pt x="329" y="2"/>
                  </a:cubicBezTo>
                  <a:cubicBezTo>
                    <a:pt x="324" y="3"/>
                    <a:pt x="319" y="1"/>
                    <a:pt x="314" y="2"/>
                  </a:cubicBezTo>
                  <a:cubicBezTo>
                    <a:pt x="316" y="3"/>
                    <a:pt x="312" y="2"/>
                    <a:pt x="312" y="3"/>
                  </a:cubicBezTo>
                  <a:cubicBezTo>
                    <a:pt x="311" y="3"/>
                    <a:pt x="310" y="3"/>
                    <a:pt x="310" y="3"/>
                  </a:cubicBezTo>
                  <a:cubicBezTo>
                    <a:pt x="306" y="2"/>
                    <a:pt x="306" y="2"/>
                    <a:pt x="306" y="2"/>
                  </a:cubicBezTo>
                  <a:cubicBezTo>
                    <a:pt x="305" y="2"/>
                    <a:pt x="307" y="2"/>
                    <a:pt x="307" y="1"/>
                  </a:cubicBezTo>
                  <a:cubicBezTo>
                    <a:pt x="304" y="1"/>
                    <a:pt x="306" y="1"/>
                    <a:pt x="304" y="0"/>
                  </a:cubicBezTo>
                  <a:cubicBezTo>
                    <a:pt x="304" y="1"/>
                    <a:pt x="303" y="1"/>
                    <a:pt x="301" y="1"/>
                  </a:cubicBezTo>
                  <a:cubicBezTo>
                    <a:pt x="304" y="2"/>
                    <a:pt x="304" y="2"/>
                    <a:pt x="304" y="2"/>
                  </a:cubicBezTo>
                  <a:cubicBezTo>
                    <a:pt x="300" y="3"/>
                    <a:pt x="300" y="0"/>
                    <a:pt x="29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5" y="1"/>
                    <a:pt x="289" y="1"/>
                    <a:pt x="287" y="2"/>
                  </a:cubicBezTo>
                  <a:cubicBezTo>
                    <a:pt x="287" y="2"/>
                    <a:pt x="286" y="1"/>
                    <a:pt x="287" y="1"/>
                  </a:cubicBezTo>
                  <a:cubicBezTo>
                    <a:pt x="282" y="1"/>
                    <a:pt x="276" y="3"/>
                    <a:pt x="272" y="2"/>
                  </a:cubicBezTo>
                  <a:cubicBezTo>
                    <a:pt x="272" y="1"/>
                    <a:pt x="272" y="1"/>
                    <a:pt x="272" y="1"/>
                  </a:cubicBezTo>
                  <a:cubicBezTo>
                    <a:pt x="271" y="2"/>
                    <a:pt x="271" y="2"/>
                    <a:pt x="269" y="2"/>
                  </a:cubicBezTo>
                  <a:cubicBezTo>
                    <a:pt x="269" y="2"/>
                    <a:pt x="270" y="1"/>
                    <a:pt x="269" y="1"/>
                  </a:cubicBezTo>
                  <a:cubicBezTo>
                    <a:pt x="269" y="2"/>
                    <a:pt x="267" y="2"/>
                    <a:pt x="265" y="2"/>
                  </a:cubicBezTo>
                  <a:cubicBezTo>
                    <a:pt x="267" y="1"/>
                    <a:pt x="267" y="1"/>
                    <a:pt x="267" y="1"/>
                  </a:cubicBezTo>
                  <a:cubicBezTo>
                    <a:pt x="262" y="1"/>
                    <a:pt x="259" y="2"/>
                    <a:pt x="255" y="3"/>
                  </a:cubicBezTo>
                  <a:cubicBezTo>
                    <a:pt x="255" y="2"/>
                    <a:pt x="251" y="1"/>
                    <a:pt x="249" y="1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43" y="1"/>
                    <a:pt x="239" y="2"/>
                    <a:pt x="234" y="2"/>
                  </a:cubicBezTo>
                  <a:cubicBezTo>
                    <a:pt x="230" y="1"/>
                    <a:pt x="222" y="2"/>
                    <a:pt x="217" y="1"/>
                  </a:cubicBezTo>
                  <a:cubicBezTo>
                    <a:pt x="218" y="1"/>
                    <a:pt x="217" y="2"/>
                    <a:pt x="216" y="2"/>
                  </a:cubicBezTo>
                  <a:cubicBezTo>
                    <a:pt x="214" y="2"/>
                    <a:pt x="212" y="3"/>
                    <a:pt x="212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2" y="1"/>
                    <a:pt x="209" y="1"/>
                    <a:pt x="207" y="1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2" y="0"/>
                    <a:pt x="193" y="3"/>
                    <a:pt x="190" y="1"/>
                  </a:cubicBezTo>
                  <a:cubicBezTo>
                    <a:pt x="189" y="2"/>
                    <a:pt x="187" y="2"/>
                    <a:pt x="186" y="2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83" y="1"/>
                    <a:pt x="181" y="1"/>
                    <a:pt x="176" y="1"/>
                  </a:cubicBezTo>
                  <a:cubicBezTo>
                    <a:pt x="177" y="1"/>
                    <a:pt x="177" y="1"/>
                    <a:pt x="177" y="1"/>
                  </a:cubicBezTo>
                  <a:cubicBezTo>
                    <a:pt x="175" y="1"/>
                    <a:pt x="174" y="3"/>
                    <a:pt x="172" y="3"/>
                  </a:cubicBezTo>
                  <a:cubicBezTo>
                    <a:pt x="171" y="2"/>
                    <a:pt x="171" y="2"/>
                    <a:pt x="171" y="2"/>
                  </a:cubicBezTo>
                  <a:cubicBezTo>
                    <a:pt x="167" y="2"/>
                    <a:pt x="162" y="1"/>
                    <a:pt x="158" y="2"/>
                  </a:cubicBezTo>
                  <a:cubicBezTo>
                    <a:pt x="158" y="2"/>
                    <a:pt x="158" y="1"/>
                    <a:pt x="159" y="1"/>
                  </a:cubicBezTo>
                  <a:cubicBezTo>
                    <a:pt x="157" y="1"/>
                    <a:pt x="151" y="0"/>
                    <a:pt x="152" y="2"/>
                  </a:cubicBezTo>
                  <a:cubicBezTo>
                    <a:pt x="152" y="1"/>
                    <a:pt x="148" y="2"/>
                    <a:pt x="145" y="2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4" y="3"/>
                    <a:pt x="144" y="3"/>
                    <a:pt x="141" y="3"/>
                  </a:cubicBezTo>
                  <a:cubicBezTo>
                    <a:pt x="140" y="3"/>
                    <a:pt x="140" y="3"/>
                    <a:pt x="141" y="3"/>
                  </a:cubicBezTo>
                  <a:cubicBezTo>
                    <a:pt x="139" y="2"/>
                    <a:pt x="139" y="3"/>
                    <a:pt x="137" y="3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5" y="2"/>
                    <a:pt x="136" y="3"/>
                    <a:pt x="134" y="3"/>
                  </a:cubicBezTo>
                  <a:cubicBezTo>
                    <a:pt x="133" y="4"/>
                    <a:pt x="130" y="3"/>
                    <a:pt x="130" y="2"/>
                  </a:cubicBezTo>
                  <a:cubicBezTo>
                    <a:pt x="130" y="3"/>
                    <a:pt x="128" y="3"/>
                    <a:pt x="127" y="3"/>
                  </a:cubicBezTo>
                  <a:cubicBezTo>
                    <a:pt x="127" y="3"/>
                    <a:pt x="127" y="3"/>
                    <a:pt x="128" y="3"/>
                  </a:cubicBezTo>
                  <a:cubicBezTo>
                    <a:pt x="124" y="2"/>
                    <a:pt x="122" y="4"/>
                    <a:pt x="119" y="3"/>
                  </a:cubicBezTo>
                  <a:cubicBezTo>
                    <a:pt x="119" y="3"/>
                    <a:pt x="119" y="2"/>
                    <a:pt x="119" y="2"/>
                  </a:cubicBezTo>
                  <a:cubicBezTo>
                    <a:pt x="122" y="2"/>
                    <a:pt x="124" y="2"/>
                    <a:pt x="124" y="3"/>
                  </a:cubicBezTo>
                  <a:cubicBezTo>
                    <a:pt x="124" y="2"/>
                    <a:pt x="122" y="2"/>
                    <a:pt x="124" y="1"/>
                  </a:cubicBezTo>
                  <a:cubicBezTo>
                    <a:pt x="122" y="1"/>
                    <a:pt x="118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3" y="2"/>
                    <a:pt x="113" y="2"/>
                  </a:cubicBezTo>
                  <a:cubicBezTo>
                    <a:pt x="112" y="1"/>
                    <a:pt x="110" y="1"/>
                    <a:pt x="109" y="1"/>
                  </a:cubicBezTo>
                  <a:cubicBezTo>
                    <a:pt x="109" y="2"/>
                    <a:pt x="107" y="2"/>
                    <a:pt x="109" y="3"/>
                  </a:cubicBezTo>
                  <a:cubicBezTo>
                    <a:pt x="108" y="3"/>
                    <a:pt x="109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1" y="2"/>
                    <a:pt x="112" y="2"/>
                    <a:pt x="113" y="2"/>
                  </a:cubicBezTo>
                  <a:cubicBezTo>
                    <a:pt x="112" y="3"/>
                    <a:pt x="111" y="3"/>
                    <a:pt x="110" y="3"/>
                  </a:cubicBezTo>
                  <a:cubicBezTo>
                    <a:pt x="109" y="3"/>
                    <a:pt x="109" y="4"/>
                    <a:pt x="108" y="4"/>
                  </a:cubicBezTo>
                  <a:cubicBezTo>
                    <a:pt x="107" y="3"/>
                    <a:pt x="103" y="2"/>
                    <a:pt x="103" y="2"/>
                  </a:cubicBezTo>
                  <a:cubicBezTo>
                    <a:pt x="99" y="2"/>
                    <a:pt x="94" y="2"/>
                    <a:pt x="92" y="3"/>
                  </a:cubicBezTo>
                  <a:cubicBezTo>
                    <a:pt x="91" y="4"/>
                    <a:pt x="91" y="3"/>
                    <a:pt x="90" y="3"/>
                  </a:cubicBezTo>
                  <a:cubicBezTo>
                    <a:pt x="91" y="3"/>
                    <a:pt x="92" y="3"/>
                    <a:pt x="92" y="2"/>
                  </a:cubicBezTo>
                  <a:cubicBezTo>
                    <a:pt x="90" y="3"/>
                    <a:pt x="86" y="3"/>
                    <a:pt x="85" y="4"/>
                  </a:cubicBezTo>
                  <a:cubicBezTo>
                    <a:pt x="83" y="3"/>
                    <a:pt x="87" y="3"/>
                    <a:pt x="83" y="3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77" y="1"/>
                    <a:pt x="72" y="5"/>
                    <a:pt x="65" y="3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7" y="2"/>
                    <a:pt x="47" y="4"/>
                    <a:pt x="38" y="3"/>
                  </a:cubicBezTo>
                  <a:cubicBezTo>
                    <a:pt x="36" y="2"/>
                    <a:pt x="35" y="3"/>
                    <a:pt x="34" y="4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27" y="4"/>
                    <a:pt x="24" y="2"/>
                    <a:pt x="20" y="3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5" y="4"/>
                    <a:pt x="15" y="3"/>
                  </a:cubicBezTo>
                  <a:cubicBezTo>
                    <a:pt x="15" y="3"/>
                    <a:pt x="15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7" y="3"/>
                    <a:pt x="10" y="2"/>
                    <a:pt x="6" y="2"/>
                  </a:cubicBezTo>
                  <a:cubicBezTo>
                    <a:pt x="4" y="2"/>
                    <a:pt x="1" y="3"/>
                    <a:pt x="1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7"/>
                    <a:pt x="4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8"/>
                    <a:pt x="7" y="8"/>
                    <a:pt x="8" y="7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1" y="8"/>
                    <a:pt x="13" y="8"/>
                  </a:cubicBezTo>
                  <a:cubicBezTo>
                    <a:pt x="14" y="8"/>
                    <a:pt x="12" y="7"/>
                    <a:pt x="14" y="7"/>
                  </a:cubicBezTo>
                  <a:cubicBezTo>
                    <a:pt x="15" y="7"/>
                    <a:pt x="15" y="8"/>
                    <a:pt x="16" y="7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7" y="8"/>
                    <a:pt x="19" y="8"/>
                    <a:pt x="20" y="7"/>
                  </a:cubicBezTo>
                  <a:cubicBezTo>
                    <a:pt x="21" y="8"/>
                    <a:pt x="24" y="7"/>
                    <a:pt x="24" y="8"/>
                  </a:cubicBezTo>
                  <a:cubicBezTo>
                    <a:pt x="25" y="8"/>
                    <a:pt x="27" y="7"/>
                    <a:pt x="28" y="7"/>
                  </a:cubicBezTo>
                  <a:cubicBezTo>
                    <a:pt x="25" y="9"/>
                    <a:pt x="32" y="7"/>
                    <a:pt x="32" y="9"/>
                  </a:cubicBezTo>
                  <a:cubicBezTo>
                    <a:pt x="34" y="7"/>
                    <a:pt x="38" y="8"/>
                    <a:pt x="41" y="7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42" y="8"/>
                    <a:pt x="42" y="8"/>
                    <a:pt x="43" y="8"/>
                  </a:cubicBezTo>
                  <a:cubicBezTo>
                    <a:pt x="44" y="7"/>
                    <a:pt x="46" y="7"/>
                    <a:pt x="48" y="6"/>
                  </a:cubicBezTo>
                  <a:cubicBezTo>
                    <a:pt x="50" y="7"/>
                    <a:pt x="46" y="8"/>
                    <a:pt x="47" y="9"/>
                  </a:cubicBezTo>
                  <a:cubicBezTo>
                    <a:pt x="47" y="8"/>
                    <a:pt x="51" y="8"/>
                    <a:pt x="50" y="7"/>
                  </a:cubicBezTo>
                  <a:cubicBezTo>
                    <a:pt x="52" y="8"/>
                    <a:pt x="51" y="7"/>
                    <a:pt x="52" y="8"/>
                  </a:cubicBezTo>
                  <a:cubicBezTo>
                    <a:pt x="52" y="7"/>
                    <a:pt x="54" y="8"/>
                    <a:pt x="55" y="7"/>
                  </a:cubicBezTo>
                  <a:cubicBezTo>
                    <a:pt x="57" y="8"/>
                    <a:pt x="56" y="8"/>
                    <a:pt x="58" y="8"/>
                  </a:cubicBezTo>
                  <a:cubicBezTo>
                    <a:pt x="59" y="8"/>
                    <a:pt x="57" y="9"/>
                    <a:pt x="57" y="9"/>
                  </a:cubicBezTo>
                  <a:close/>
                  <a:moveTo>
                    <a:pt x="117" y="7"/>
                  </a:moveTo>
                  <a:cubicBezTo>
                    <a:pt x="117" y="7"/>
                    <a:pt x="117" y="7"/>
                    <a:pt x="117" y="7"/>
                  </a:cubicBezTo>
                  <a:cubicBezTo>
                    <a:pt x="116" y="7"/>
                    <a:pt x="116" y="7"/>
                    <a:pt x="115" y="7"/>
                  </a:cubicBezTo>
                  <a:cubicBezTo>
                    <a:pt x="116" y="7"/>
                    <a:pt x="116" y="7"/>
                    <a:pt x="117" y="7"/>
                  </a:cubicBezTo>
                  <a:close/>
                  <a:moveTo>
                    <a:pt x="122" y="7"/>
                  </a:moveTo>
                  <a:cubicBezTo>
                    <a:pt x="121" y="7"/>
                    <a:pt x="120" y="7"/>
                    <a:pt x="120" y="7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1" y="6"/>
                    <a:pt x="122" y="7"/>
                  </a:cubicBezTo>
                  <a:close/>
                  <a:moveTo>
                    <a:pt x="111" y="1"/>
                  </a:moveTo>
                  <a:cubicBezTo>
                    <a:pt x="112" y="1"/>
                    <a:pt x="112" y="2"/>
                    <a:pt x="112" y="2"/>
                  </a:cubicBezTo>
                  <a:cubicBezTo>
                    <a:pt x="112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0" name="Freeform 199"/>
            <p:cNvSpPr>
              <a:spLocks/>
            </p:cNvSpPr>
            <p:nvPr/>
          </p:nvSpPr>
          <p:spPr bwMode="auto">
            <a:xfrm>
              <a:off x="2043113" y="4767263"/>
              <a:ext cx="11113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1" name="Freeform 200"/>
            <p:cNvSpPr>
              <a:spLocks/>
            </p:cNvSpPr>
            <p:nvPr/>
          </p:nvSpPr>
          <p:spPr bwMode="auto">
            <a:xfrm>
              <a:off x="718026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2" name="Rectangle 201"/>
            <p:cNvSpPr>
              <a:spLocks noChangeArrowheads="1"/>
            </p:cNvSpPr>
            <p:nvPr/>
          </p:nvSpPr>
          <p:spPr bwMode="auto">
            <a:xfrm>
              <a:off x="2967038" y="4835526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3" name="Freeform 202"/>
            <p:cNvSpPr>
              <a:spLocks/>
            </p:cNvSpPr>
            <p:nvPr/>
          </p:nvSpPr>
          <p:spPr bwMode="auto">
            <a:xfrm>
              <a:off x="7485063" y="4813301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4" name="Freeform 203"/>
            <p:cNvSpPr>
              <a:spLocks/>
            </p:cNvSpPr>
            <p:nvPr/>
          </p:nvSpPr>
          <p:spPr bwMode="auto">
            <a:xfrm>
              <a:off x="7620000" y="4813301"/>
              <a:ext cx="22225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5" name="Freeform 204"/>
            <p:cNvSpPr>
              <a:spLocks/>
            </p:cNvSpPr>
            <p:nvPr/>
          </p:nvSpPr>
          <p:spPr bwMode="auto">
            <a:xfrm>
              <a:off x="7732713" y="4813301"/>
              <a:ext cx="0" cy="11113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6" name="Freeform 205"/>
            <p:cNvSpPr>
              <a:spLocks/>
            </p:cNvSpPr>
            <p:nvPr/>
          </p:nvSpPr>
          <p:spPr bwMode="auto">
            <a:xfrm>
              <a:off x="6064250" y="4835526"/>
              <a:ext cx="23813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7" name="Freeform 206"/>
            <p:cNvSpPr>
              <a:spLocks/>
            </p:cNvSpPr>
            <p:nvPr/>
          </p:nvSpPr>
          <p:spPr bwMode="auto">
            <a:xfrm>
              <a:off x="6561138" y="4813301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8" name="Freeform 207"/>
            <p:cNvSpPr>
              <a:spLocks/>
            </p:cNvSpPr>
            <p:nvPr/>
          </p:nvSpPr>
          <p:spPr bwMode="auto">
            <a:xfrm>
              <a:off x="553561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9" name="Freeform 208"/>
            <p:cNvSpPr>
              <a:spLocks/>
            </p:cNvSpPr>
            <p:nvPr/>
          </p:nvSpPr>
          <p:spPr bwMode="auto">
            <a:xfrm>
              <a:off x="6538913" y="4813301"/>
              <a:ext cx="22225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0" name="Freeform 209"/>
            <p:cNvSpPr>
              <a:spLocks/>
            </p:cNvSpPr>
            <p:nvPr/>
          </p:nvSpPr>
          <p:spPr bwMode="auto">
            <a:xfrm>
              <a:off x="8172450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1" name="Freeform 210"/>
            <p:cNvSpPr>
              <a:spLocks/>
            </p:cNvSpPr>
            <p:nvPr/>
          </p:nvSpPr>
          <p:spPr bwMode="auto">
            <a:xfrm>
              <a:off x="81835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2" name="Freeform 211"/>
            <p:cNvSpPr>
              <a:spLocks/>
            </p:cNvSpPr>
            <p:nvPr/>
          </p:nvSpPr>
          <p:spPr bwMode="auto">
            <a:xfrm>
              <a:off x="8183563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3" name="Freeform 212"/>
            <p:cNvSpPr>
              <a:spLocks/>
            </p:cNvSpPr>
            <p:nvPr/>
          </p:nvSpPr>
          <p:spPr bwMode="auto">
            <a:xfrm>
              <a:off x="803751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4" name="Freeform 213"/>
            <p:cNvSpPr>
              <a:spLocks/>
            </p:cNvSpPr>
            <p:nvPr/>
          </p:nvSpPr>
          <p:spPr bwMode="auto">
            <a:xfrm>
              <a:off x="8002588" y="4813301"/>
              <a:ext cx="34925" cy="11113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3 w 3"/>
                <a:gd name="T5" fmla="*/ 1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5" name="Freeform 214"/>
            <p:cNvSpPr>
              <a:spLocks/>
            </p:cNvSpPr>
            <p:nvPr/>
          </p:nvSpPr>
          <p:spPr bwMode="auto">
            <a:xfrm>
              <a:off x="7812088" y="4767263"/>
              <a:ext cx="55563" cy="22225"/>
            </a:xfrm>
            <a:custGeom>
              <a:avLst/>
              <a:gdLst>
                <a:gd name="T0" fmla="*/ 1 w 5"/>
                <a:gd name="T1" fmla="*/ 1 h 2"/>
                <a:gd name="T2" fmla="*/ 4 w 5"/>
                <a:gd name="T3" fmla="*/ 2 h 2"/>
                <a:gd name="T4" fmla="*/ 4 w 5"/>
                <a:gd name="T5" fmla="*/ 1 h 2"/>
                <a:gd name="T6" fmla="*/ 1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4" y="1"/>
                  </a:cubicBezTo>
                  <a:cubicBezTo>
                    <a:pt x="0" y="0"/>
                    <a:pt x="5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6" name="Freeform 215"/>
            <p:cNvSpPr>
              <a:spLocks/>
            </p:cNvSpPr>
            <p:nvPr/>
          </p:nvSpPr>
          <p:spPr bwMode="auto">
            <a:xfrm>
              <a:off x="7699375" y="4767263"/>
              <a:ext cx="33338" cy="11113"/>
            </a:xfrm>
            <a:custGeom>
              <a:avLst/>
              <a:gdLst>
                <a:gd name="T0" fmla="*/ 1 w 3"/>
                <a:gd name="T1" fmla="*/ 1 h 1"/>
                <a:gd name="T2" fmla="*/ 2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1"/>
                    <a:pt x="1" y="1"/>
                    <a:pt x="2" y="0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7" name="Freeform 216"/>
            <p:cNvSpPr>
              <a:spLocks/>
            </p:cNvSpPr>
            <p:nvPr/>
          </p:nvSpPr>
          <p:spPr bwMode="auto">
            <a:xfrm>
              <a:off x="6921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8" name="Freeform 217"/>
            <p:cNvSpPr>
              <a:spLocks/>
            </p:cNvSpPr>
            <p:nvPr/>
          </p:nvSpPr>
          <p:spPr bwMode="auto">
            <a:xfrm>
              <a:off x="6786563" y="4813301"/>
              <a:ext cx="22225" cy="11113"/>
            </a:xfrm>
            <a:custGeom>
              <a:avLst/>
              <a:gdLst>
                <a:gd name="T0" fmla="*/ 0 w 14"/>
                <a:gd name="T1" fmla="*/ 7 h 7"/>
                <a:gd name="T2" fmla="*/ 7 w 14"/>
                <a:gd name="T3" fmla="*/ 7 h 7"/>
                <a:gd name="T4" fmla="*/ 14 w 14"/>
                <a:gd name="T5" fmla="*/ 0 h 7"/>
                <a:gd name="T6" fmla="*/ 0 w 1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0" y="7"/>
                  </a:moveTo>
                  <a:lnTo>
                    <a:pt x="7" y="7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9" name="Freeform 218"/>
            <p:cNvSpPr>
              <a:spLocks/>
            </p:cNvSpPr>
            <p:nvPr/>
          </p:nvSpPr>
          <p:spPr bwMode="auto">
            <a:xfrm>
              <a:off x="6673850" y="4767263"/>
              <a:ext cx="33338" cy="0"/>
            </a:xfrm>
            <a:custGeom>
              <a:avLst/>
              <a:gdLst>
                <a:gd name="T0" fmla="*/ 14 w 21"/>
                <a:gd name="T1" fmla="*/ 21 w 21"/>
                <a:gd name="T2" fmla="*/ 0 w 21"/>
                <a:gd name="T3" fmla="*/ 14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1">
                  <a:moveTo>
                    <a:pt x="14" y="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0" name="Freeform 219"/>
            <p:cNvSpPr>
              <a:spLocks/>
            </p:cNvSpPr>
            <p:nvPr/>
          </p:nvSpPr>
          <p:spPr bwMode="auto">
            <a:xfrm>
              <a:off x="5389563" y="4767263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1" name="Freeform 220"/>
            <p:cNvSpPr>
              <a:spLocks/>
            </p:cNvSpPr>
            <p:nvPr/>
          </p:nvSpPr>
          <p:spPr bwMode="auto">
            <a:xfrm>
              <a:off x="4779963" y="4767263"/>
              <a:ext cx="34925" cy="11113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2" name="Freeform 221"/>
            <p:cNvSpPr>
              <a:spLocks/>
            </p:cNvSpPr>
            <p:nvPr/>
          </p:nvSpPr>
          <p:spPr bwMode="auto">
            <a:xfrm>
              <a:off x="3113088" y="4756151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4184893-CCCC-4FE7-8A0D-CFFDBA5282C8}"/>
              </a:ext>
            </a:extLst>
          </p:cNvPr>
          <p:cNvSpPr txBox="1"/>
          <p:nvPr/>
        </p:nvSpPr>
        <p:spPr>
          <a:xfrm>
            <a:off x="461824" y="1234945"/>
            <a:ext cx="10315575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SzPct val="100000"/>
            </a:pPr>
            <a:r>
              <a:rPr lang="en-US" sz="1600" dirty="0"/>
              <a:t>What do state governments rely on to fix this problem?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08A4D54-06D4-4ECC-A4C2-E86B42C49F89}"/>
              </a:ext>
            </a:extLst>
          </p:cNvPr>
          <p:cNvSpPr/>
          <p:nvPr/>
        </p:nvSpPr>
        <p:spPr>
          <a:xfrm>
            <a:off x="454599" y="5330071"/>
            <a:ext cx="110684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Source: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3"/>
              </a:rPr>
              <a:t>SNAP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4"/>
              </a:rPr>
              <a:t>Food Bank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hlinkClick r:id="rId5"/>
              </a:rPr>
              <a:t>TEFAP</a:t>
            </a:r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4DBB52-6BD4-4133-B056-1504909374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8062" y="1649382"/>
            <a:ext cx="2779295" cy="20002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636A55-2BFD-4D91-9F70-38403F7456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3412" y="1992282"/>
            <a:ext cx="2752725" cy="16573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81709A-CE33-4F99-8BEC-CF4C62A490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62837" y="2135157"/>
            <a:ext cx="4457700" cy="1371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360F2E-A6F9-400A-9C83-EB3181E68050}"/>
              </a:ext>
            </a:extLst>
          </p:cNvPr>
          <p:cNvSpPr txBox="1"/>
          <p:nvPr/>
        </p:nvSpPr>
        <p:spPr>
          <a:xfrm>
            <a:off x="461824" y="4048125"/>
            <a:ext cx="11234876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SzPct val="100000"/>
            </a:pPr>
            <a:r>
              <a:rPr lang="en-US" sz="1200" dirty="0"/>
              <a:t>	</a:t>
            </a:r>
            <a:r>
              <a:rPr lang="en-US" sz="1600" dirty="0"/>
              <a:t>SNAP			Food Banks		Emergency Food Providers</a:t>
            </a:r>
          </a:p>
        </p:txBody>
      </p:sp>
    </p:spTree>
    <p:extLst>
      <p:ext uri="{BB962C8B-B14F-4D97-AF65-F5344CB8AC3E}">
        <p14:creationId xmlns:p14="http://schemas.microsoft.com/office/powerpoint/2010/main" val="418559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 Placeholder 42"/>
          <p:cNvSpPr txBox="1">
            <a:spLocks/>
          </p:cNvSpPr>
          <p:nvPr/>
        </p:nvSpPr>
        <p:spPr>
          <a:xfrm>
            <a:off x="454599" y="370482"/>
            <a:ext cx="4922943" cy="473997"/>
          </a:xfrm>
          <a:prstGeom prst="rect">
            <a:avLst/>
          </a:prstGeom>
        </p:spPr>
        <p:txBody>
          <a:bodyPr anchor="t"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defTabSz="916777"/>
            <a:r>
              <a:rPr lang="en-US" sz="2400" b="1" kern="0" dirty="0">
                <a:solidFill>
                  <a:prstClr val="black"/>
                </a:solidFill>
                <a:latin typeface="+mj-lt"/>
                <a:ea typeface="Arial Unicode MS" charset="0"/>
                <a:cs typeface="Arial Unicode MS" charset="0"/>
              </a:rPr>
              <a:t>Our Solution</a:t>
            </a:r>
          </a:p>
        </p:txBody>
      </p:sp>
      <p:grpSp>
        <p:nvGrpSpPr>
          <p:cNvPr id="171" name="Group 170"/>
          <p:cNvGrpSpPr/>
          <p:nvPr/>
        </p:nvGrpSpPr>
        <p:grpSpPr>
          <a:xfrm>
            <a:off x="454600" y="777418"/>
            <a:ext cx="3247842" cy="83532"/>
            <a:chOff x="814388" y="4745038"/>
            <a:chExt cx="7493000" cy="112713"/>
          </a:xfrm>
          <a:solidFill>
            <a:srgbClr val="7F7F7F"/>
          </a:solidFill>
        </p:grpSpPr>
        <p:sp>
          <p:nvSpPr>
            <p:cNvPr id="172" name="Freeform 171"/>
            <p:cNvSpPr>
              <a:spLocks/>
            </p:cNvSpPr>
            <p:nvPr/>
          </p:nvSpPr>
          <p:spPr bwMode="auto">
            <a:xfrm>
              <a:off x="8285163" y="4813301"/>
              <a:ext cx="22225" cy="1111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3" name="Freeform 172"/>
            <p:cNvSpPr>
              <a:spLocks/>
            </p:cNvSpPr>
            <p:nvPr/>
          </p:nvSpPr>
          <p:spPr bwMode="auto">
            <a:xfrm>
              <a:off x="8205788" y="4802188"/>
              <a:ext cx="79375" cy="22225"/>
            </a:xfrm>
            <a:custGeom>
              <a:avLst/>
              <a:gdLst>
                <a:gd name="T0" fmla="*/ 2 w 7"/>
                <a:gd name="T1" fmla="*/ 0 h 2"/>
                <a:gd name="T2" fmla="*/ 0 w 7"/>
                <a:gd name="T3" fmla="*/ 2 h 2"/>
                <a:gd name="T4" fmla="*/ 3 w 7"/>
                <a:gd name="T5" fmla="*/ 0 h 2"/>
                <a:gd name="T6" fmla="*/ 5 w 7"/>
                <a:gd name="T7" fmla="*/ 1 h 2"/>
                <a:gd name="T8" fmla="*/ 7 w 7"/>
                <a:gd name="T9" fmla="*/ 1 h 2"/>
                <a:gd name="T10" fmla="*/ 2 w 7"/>
                <a:gd name="T11" fmla="*/ 0 h 2"/>
                <a:gd name="T12" fmla="*/ 2 w 7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4" name="Freeform 173"/>
            <p:cNvSpPr>
              <a:spLocks/>
            </p:cNvSpPr>
            <p:nvPr/>
          </p:nvSpPr>
          <p:spPr bwMode="auto">
            <a:xfrm>
              <a:off x="7169150" y="4778376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5" name="Freeform 174"/>
            <p:cNvSpPr>
              <a:spLocks/>
            </p:cNvSpPr>
            <p:nvPr/>
          </p:nvSpPr>
          <p:spPr bwMode="auto">
            <a:xfrm>
              <a:off x="6515100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6" name="Freeform 175"/>
            <p:cNvSpPr>
              <a:spLocks/>
            </p:cNvSpPr>
            <p:nvPr/>
          </p:nvSpPr>
          <p:spPr bwMode="auto">
            <a:xfrm>
              <a:off x="6402388" y="47672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7" name="Freeform 176"/>
            <p:cNvSpPr>
              <a:spLocks/>
            </p:cNvSpPr>
            <p:nvPr/>
          </p:nvSpPr>
          <p:spPr bwMode="auto">
            <a:xfrm>
              <a:off x="7146925" y="477837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8" name="Freeform 177"/>
            <p:cNvSpPr>
              <a:spLocks/>
            </p:cNvSpPr>
            <p:nvPr/>
          </p:nvSpPr>
          <p:spPr bwMode="auto">
            <a:xfrm>
              <a:off x="8081963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9" name="Freeform 178"/>
            <p:cNvSpPr>
              <a:spLocks/>
            </p:cNvSpPr>
            <p:nvPr/>
          </p:nvSpPr>
          <p:spPr bwMode="auto">
            <a:xfrm>
              <a:off x="7462838" y="4767263"/>
              <a:ext cx="11113" cy="11113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0" name="Freeform 179"/>
            <p:cNvSpPr>
              <a:spLocks/>
            </p:cNvSpPr>
            <p:nvPr/>
          </p:nvSpPr>
          <p:spPr bwMode="auto">
            <a:xfrm>
              <a:off x="7675563" y="4778376"/>
              <a:ext cx="12700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1" name="Freeform 180"/>
            <p:cNvSpPr>
              <a:spLocks/>
            </p:cNvSpPr>
            <p:nvPr/>
          </p:nvSpPr>
          <p:spPr bwMode="auto">
            <a:xfrm>
              <a:off x="803751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2" name="Freeform 181"/>
            <p:cNvSpPr>
              <a:spLocks/>
            </p:cNvSpPr>
            <p:nvPr/>
          </p:nvSpPr>
          <p:spPr bwMode="auto">
            <a:xfrm>
              <a:off x="7292975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3" name="Freeform 182"/>
            <p:cNvSpPr>
              <a:spLocks/>
            </p:cNvSpPr>
            <p:nvPr/>
          </p:nvSpPr>
          <p:spPr bwMode="auto">
            <a:xfrm>
              <a:off x="108426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4" name="Freeform 183"/>
            <p:cNvSpPr>
              <a:spLocks/>
            </p:cNvSpPr>
            <p:nvPr/>
          </p:nvSpPr>
          <p:spPr bwMode="auto">
            <a:xfrm>
              <a:off x="825500" y="4789488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5" name="Freeform 184"/>
            <p:cNvSpPr>
              <a:spLocks/>
            </p:cNvSpPr>
            <p:nvPr/>
          </p:nvSpPr>
          <p:spPr bwMode="auto">
            <a:xfrm>
              <a:off x="6200775" y="475615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6" name="Freeform 185"/>
            <p:cNvSpPr>
              <a:spLocks/>
            </p:cNvSpPr>
            <p:nvPr/>
          </p:nvSpPr>
          <p:spPr bwMode="auto">
            <a:xfrm>
              <a:off x="4273550" y="4767263"/>
              <a:ext cx="66675" cy="11113"/>
            </a:xfrm>
            <a:custGeom>
              <a:avLst/>
              <a:gdLst>
                <a:gd name="T0" fmla="*/ 3 w 6"/>
                <a:gd name="T1" fmla="*/ 0 h 1"/>
                <a:gd name="T2" fmla="*/ 3 w 6"/>
                <a:gd name="T3" fmla="*/ 1 h 1"/>
                <a:gd name="T4" fmla="*/ 3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5" y="0"/>
                    <a:pt x="0" y="0"/>
                    <a:pt x="3" y="1"/>
                  </a:cubicBezTo>
                  <a:cubicBezTo>
                    <a:pt x="3" y="1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7" name="Freeform 186"/>
            <p:cNvSpPr>
              <a:spLocks/>
            </p:cNvSpPr>
            <p:nvPr/>
          </p:nvSpPr>
          <p:spPr bwMode="auto">
            <a:xfrm>
              <a:off x="8070850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8" name="Freeform 187"/>
            <p:cNvSpPr>
              <a:spLocks/>
            </p:cNvSpPr>
            <p:nvPr/>
          </p:nvSpPr>
          <p:spPr bwMode="auto">
            <a:xfrm>
              <a:off x="430688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9" name="Freeform 188"/>
            <p:cNvSpPr>
              <a:spLocks/>
            </p:cNvSpPr>
            <p:nvPr/>
          </p:nvSpPr>
          <p:spPr bwMode="auto">
            <a:xfrm>
              <a:off x="5727700" y="4756151"/>
              <a:ext cx="0" cy="11113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0" name="Freeform 189"/>
            <p:cNvSpPr>
              <a:spLocks/>
            </p:cNvSpPr>
            <p:nvPr/>
          </p:nvSpPr>
          <p:spPr bwMode="auto">
            <a:xfrm>
              <a:off x="6064250" y="4767263"/>
              <a:ext cx="12700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1" name="Freeform 190"/>
            <p:cNvSpPr>
              <a:spLocks/>
            </p:cNvSpPr>
            <p:nvPr/>
          </p:nvSpPr>
          <p:spPr bwMode="auto">
            <a:xfrm>
              <a:off x="5524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2" name="Freeform 191"/>
            <p:cNvSpPr>
              <a:spLocks/>
            </p:cNvSpPr>
            <p:nvPr/>
          </p:nvSpPr>
          <p:spPr bwMode="auto">
            <a:xfrm>
              <a:off x="535463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3" name="Freeform 192"/>
            <p:cNvSpPr>
              <a:spLocks/>
            </p:cNvSpPr>
            <p:nvPr/>
          </p:nvSpPr>
          <p:spPr bwMode="auto">
            <a:xfrm>
              <a:off x="1625600" y="4824413"/>
              <a:ext cx="33338" cy="11113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1"/>
                    <a:pt x="3" y="0"/>
                    <a:pt x="3" y="0"/>
                  </a:cubicBezTo>
                  <a:cubicBezTo>
                    <a:pt x="3" y="1"/>
                    <a:pt x="0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4" name="Freeform 193"/>
            <p:cNvSpPr>
              <a:spLocks/>
            </p:cNvSpPr>
            <p:nvPr/>
          </p:nvSpPr>
          <p:spPr bwMode="auto">
            <a:xfrm>
              <a:off x="80819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5" name="Freeform 194"/>
            <p:cNvSpPr>
              <a:spLocks/>
            </p:cNvSpPr>
            <p:nvPr/>
          </p:nvSpPr>
          <p:spPr bwMode="auto">
            <a:xfrm>
              <a:off x="5502275" y="4835526"/>
              <a:ext cx="33338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6" name="Freeform 195"/>
            <p:cNvSpPr>
              <a:spLocks/>
            </p:cNvSpPr>
            <p:nvPr/>
          </p:nvSpPr>
          <p:spPr bwMode="auto">
            <a:xfrm>
              <a:off x="3022600" y="4835526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7" name="Freeform 196"/>
            <p:cNvSpPr>
              <a:spLocks/>
            </p:cNvSpPr>
            <p:nvPr/>
          </p:nvSpPr>
          <p:spPr bwMode="auto">
            <a:xfrm>
              <a:off x="5389563" y="483552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8" name="Freeform 197"/>
            <p:cNvSpPr>
              <a:spLocks/>
            </p:cNvSpPr>
            <p:nvPr/>
          </p:nvSpPr>
          <p:spPr bwMode="auto">
            <a:xfrm>
              <a:off x="1658938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9" name="Freeform 198"/>
            <p:cNvSpPr>
              <a:spLocks noEditPoints="1"/>
            </p:cNvSpPr>
            <p:nvPr/>
          </p:nvSpPr>
          <p:spPr bwMode="auto">
            <a:xfrm>
              <a:off x="814388" y="4745038"/>
              <a:ext cx="7380288" cy="112713"/>
            </a:xfrm>
            <a:custGeom>
              <a:avLst/>
              <a:gdLst>
                <a:gd name="T0" fmla="*/ 75 w 655"/>
                <a:gd name="T1" fmla="*/ 7 h 10"/>
                <a:gd name="T2" fmla="*/ 80 w 655"/>
                <a:gd name="T3" fmla="*/ 7 h 10"/>
                <a:gd name="T4" fmla="*/ 97 w 655"/>
                <a:gd name="T5" fmla="*/ 8 h 10"/>
                <a:gd name="T6" fmla="*/ 133 w 655"/>
                <a:gd name="T7" fmla="*/ 8 h 10"/>
                <a:gd name="T8" fmla="*/ 156 w 655"/>
                <a:gd name="T9" fmla="*/ 7 h 10"/>
                <a:gd name="T10" fmla="*/ 193 w 655"/>
                <a:gd name="T11" fmla="*/ 7 h 10"/>
                <a:gd name="T12" fmla="*/ 208 w 655"/>
                <a:gd name="T13" fmla="*/ 8 h 10"/>
                <a:gd name="T14" fmla="*/ 229 w 655"/>
                <a:gd name="T15" fmla="*/ 7 h 10"/>
                <a:gd name="T16" fmla="*/ 250 w 655"/>
                <a:gd name="T17" fmla="*/ 7 h 10"/>
                <a:gd name="T18" fmla="*/ 274 w 655"/>
                <a:gd name="T19" fmla="*/ 7 h 10"/>
                <a:gd name="T20" fmla="*/ 326 w 655"/>
                <a:gd name="T21" fmla="*/ 8 h 10"/>
                <a:gd name="T22" fmla="*/ 385 w 655"/>
                <a:gd name="T23" fmla="*/ 8 h 10"/>
                <a:gd name="T24" fmla="*/ 412 w 655"/>
                <a:gd name="T25" fmla="*/ 7 h 10"/>
                <a:gd name="T26" fmla="*/ 456 w 655"/>
                <a:gd name="T27" fmla="*/ 7 h 10"/>
                <a:gd name="T28" fmla="*/ 474 w 655"/>
                <a:gd name="T29" fmla="*/ 8 h 10"/>
                <a:gd name="T30" fmla="*/ 496 w 655"/>
                <a:gd name="T31" fmla="*/ 6 h 10"/>
                <a:gd name="T32" fmla="*/ 505 w 655"/>
                <a:gd name="T33" fmla="*/ 6 h 10"/>
                <a:gd name="T34" fmla="*/ 521 w 655"/>
                <a:gd name="T35" fmla="*/ 6 h 10"/>
                <a:gd name="T36" fmla="*/ 547 w 655"/>
                <a:gd name="T37" fmla="*/ 6 h 10"/>
                <a:gd name="T38" fmla="*/ 569 w 655"/>
                <a:gd name="T39" fmla="*/ 6 h 10"/>
                <a:gd name="T40" fmla="*/ 593 w 655"/>
                <a:gd name="T41" fmla="*/ 6 h 10"/>
                <a:gd name="T42" fmla="*/ 604 w 655"/>
                <a:gd name="T43" fmla="*/ 6 h 10"/>
                <a:gd name="T44" fmla="*/ 620 w 655"/>
                <a:gd name="T45" fmla="*/ 7 h 10"/>
                <a:gd name="T46" fmla="*/ 645 w 655"/>
                <a:gd name="T47" fmla="*/ 6 h 10"/>
                <a:gd name="T48" fmla="*/ 654 w 655"/>
                <a:gd name="T49" fmla="*/ 6 h 10"/>
                <a:gd name="T50" fmla="*/ 641 w 655"/>
                <a:gd name="T51" fmla="*/ 4 h 10"/>
                <a:gd name="T52" fmla="*/ 628 w 655"/>
                <a:gd name="T53" fmla="*/ 3 h 10"/>
                <a:gd name="T54" fmla="*/ 615 w 655"/>
                <a:gd name="T55" fmla="*/ 3 h 10"/>
                <a:gd name="T56" fmla="*/ 590 w 655"/>
                <a:gd name="T57" fmla="*/ 3 h 10"/>
                <a:gd name="T58" fmla="*/ 580 w 655"/>
                <a:gd name="T59" fmla="*/ 4 h 10"/>
                <a:gd name="T60" fmla="*/ 570 w 655"/>
                <a:gd name="T61" fmla="*/ 3 h 10"/>
                <a:gd name="T62" fmla="*/ 552 w 655"/>
                <a:gd name="T63" fmla="*/ 4 h 10"/>
                <a:gd name="T64" fmla="*/ 532 w 655"/>
                <a:gd name="T65" fmla="*/ 2 h 10"/>
                <a:gd name="T66" fmla="*/ 509 w 655"/>
                <a:gd name="T67" fmla="*/ 3 h 10"/>
                <a:gd name="T68" fmla="*/ 504 w 655"/>
                <a:gd name="T69" fmla="*/ 2 h 10"/>
                <a:gd name="T70" fmla="*/ 485 w 655"/>
                <a:gd name="T71" fmla="*/ 1 h 10"/>
                <a:gd name="T72" fmla="*/ 477 w 655"/>
                <a:gd name="T73" fmla="*/ 1 h 10"/>
                <a:gd name="T74" fmla="*/ 465 w 655"/>
                <a:gd name="T75" fmla="*/ 3 h 10"/>
                <a:gd name="T76" fmla="*/ 453 w 655"/>
                <a:gd name="T77" fmla="*/ 3 h 10"/>
                <a:gd name="T78" fmla="*/ 437 w 655"/>
                <a:gd name="T79" fmla="*/ 3 h 10"/>
                <a:gd name="T80" fmla="*/ 418 w 655"/>
                <a:gd name="T81" fmla="*/ 3 h 10"/>
                <a:gd name="T82" fmla="*/ 390 w 655"/>
                <a:gd name="T83" fmla="*/ 4 h 10"/>
                <a:gd name="T84" fmla="*/ 369 w 655"/>
                <a:gd name="T85" fmla="*/ 3 h 10"/>
                <a:gd name="T86" fmla="*/ 355 w 655"/>
                <a:gd name="T87" fmla="*/ 4 h 10"/>
                <a:gd name="T88" fmla="*/ 339 w 655"/>
                <a:gd name="T89" fmla="*/ 4 h 10"/>
                <a:gd name="T90" fmla="*/ 304 w 655"/>
                <a:gd name="T91" fmla="*/ 0 h 10"/>
                <a:gd name="T92" fmla="*/ 272 w 655"/>
                <a:gd name="T93" fmla="*/ 2 h 10"/>
                <a:gd name="T94" fmla="*/ 249 w 655"/>
                <a:gd name="T95" fmla="*/ 1 h 10"/>
                <a:gd name="T96" fmla="*/ 207 w 655"/>
                <a:gd name="T97" fmla="*/ 1 h 10"/>
                <a:gd name="T98" fmla="*/ 172 w 655"/>
                <a:gd name="T99" fmla="*/ 3 h 10"/>
                <a:gd name="T100" fmla="*/ 141 w 655"/>
                <a:gd name="T101" fmla="*/ 3 h 10"/>
                <a:gd name="T102" fmla="*/ 128 w 655"/>
                <a:gd name="T103" fmla="*/ 3 h 10"/>
                <a:gd name="T104" fmla="*/ 116 w 655"/>
                <a:gd name="T105" fmla="*/ 2 h 10"/>
                <a:gd name="T106" fmla="*/ 110 w 655"/>
                <a:gd name="T107" fmla="*/ 2 h 10"/>
                <a:gd name="T108" fmla="*/ 92 w 655"/>
                <a:gd name="T109" fmla="*/ 2 h 10"/>
                <a:gd name="T110" fmla="*/ 34 w 655"/>
                <a:gd name="T111" fmla="*/ 4 h 10"/>
                <a:gd name="T112" fmla="*/ 14 w 655"/>
                <a:gd name="T113" fmla="*/ 3 h 10"/>
                <a:gd name="T114" fmla="*/ 7 w 655"/>
                <a:gd name="T115" fmla="*/ 7 h 10"/>
                <a:gd name="T116" fmla="*/ 14 w 655"/>
                <a:gd name="T117" fmla="*/ 7 h 10"/>
                <a:gd name="T118" fmla="*/ 41 w 655"/>
                <a:gd name="T119" fmla="*/ 7 h 10"/>
                <a:gd name="T120" fmla="*/ 55 w 655"/>
                <a:gd name="T121" fmla="*/ 7 h 10"/>
                <a:gd name="T122" fmla="*/ 122 w 655"/>
                <a:gd name="T123" fmla="*/ 7 h 10"/>
                <a:gd name="T124" fmla="*/ 111 w 655"/>
                <a:gd name="T1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5" h="10">
                  <a:moveTo>
                    <a:pt x="57" y="9"/>
                  </a:moveTo>
                  <a:cubicBezTo>
                    <a:pt x="60" y="9"/>
                    <a:pt x="58" y="8"/>
                    <a:pt x="59" y="7"/>
                  </a:cubicBezTo>
                  <a:cubicBezTo>
                    <a:pt x="62" y="7"/>
                    <a:pt x="60" y="8"/>
                    <a:pt x="61" y="9"/>
                  </a:cubicBezTo>
                  <a:cubicBezTo>
                    <a:pt x="63" y="8"/>
                    <a:pt x="65" y="7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8" y="7"/>
                    <a:pt x="72" y="8"/>
                    <a:pt x="74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4" y="7"/>
                    <a:pt x="74" y="6"/>
                    <a:pt x="74" y="6"/>
                  </a:cubicBezTo>
                  <a:cubicBezTo>
                    <a:pt x="75" y="6"/>
                    <a:pt x="76" y="5"/>
                    <a:pt x="77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8" y="7"/>
                    <a:pt x="75" y="6"/>
                    <a:pt x="75" y="7"/>
                  </a:cubicBezTo>
                  <a:cubicBezTo>
                    <a:pt x="78" y="7"/>
                    <a:pt x="80" y="6"/>
                    <a:pt x="82" y="6"/>
                  </a:cubicBezTo>
                  <a:cubicBezTo>
                    <a:pt x="83" y="7"/>
                    <a:pt x="78" y="7"/>
                    <a:pt x="80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80" y="8"/>
                    <a:pt x="76" y="7"/>
                    <a:pt x="78" y="8"/>
                  </a:cubicBezTo>
                  <a:cubicBezTo>
                    <a:pt x="82" y="9"/>
                    <a:pt x="82" y="8"/>
                    <a:pt x="86" y="8"/>
                  </a:cubicBezTo>
                  <a:cubicBezTo>
                    <a:pt x="86" y="8"/>
                    <a:pt x="85" y="7"/>
                    <a:pt x="86" y="7"/>
                  </a:cubicBezTo>
                  <a:cubicBezTo>
                    <a:pt x="91" y="6"/>
                    <a:pt x="90" y="9"/>
                    <a:pt x="94" y="8"/>
                  </a:cubicBezTo>
                  <a:cubicBezTo>
                    <a:pt x="95" y="7"/>
                    <a:pt x="95" y="6"/>
                    <a:pt x="98" y="7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8"/>
                    <a:pt x="99" y="6"/>
                    <a:pt x="103" y="7"/>
                  </a:cubicBezTo>
                  <a:cubicBezTo>
                    <a:pt x="102" y="8"/>
                    <a:pt x="100" y="7"/>
                    <a:pt x="101" y="8"/>
                  </a:cubicBezTo>
                  <a:cubicBezTo>
                    <a:pt x="103" y="8"/>
                    <a:pt x="102" y="7"/>
                    <a:pt x="104" y="7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8" y="8"/>
                    <a:pt x="113" y="7"/>
                    <a:pt x="117" y="7"/>
                  </a:cubicBezTo>
                  <a:cubicBezTo>
                    <a:pt x="116" y="7"/>
                    <a:pt x="116" y="7"/>
                    <a:pt x="117" y="8"/>
                  </a:cubicBezTo>
                  <a:cubicBezTo>
                    <a:pt x="122" y="7"/>
                    <a:pt x="128" y="8"/>
                    <a:pt x="133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6" y="8"/>
                    <a:pt x="135" y="8"/>
                  </a:cubicBezTo>
                  <a:cubicBezTo>
                    <a:pt x="137" y="8"/>
                    <a:pt x="135" y="8"/>
                    <a:pt x="136" y="7"/>
                  </a:cubicBezTo>
                  <a:cubicBezTo>
                    <a:pt x="138" y="7"/>
                    <a:pt x="138" y="8"/>
                    <a:pt x="137" y="8"/>
                  </a:cubicBezTo>
                  <a:cubicBezTo>
                    <a:pt x="141" y="7"/>
                    <a:pt x="147" y="7"/>
                    <a:pt x="151" y="7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3" y="8"/>
                    <a:pt x="153" y="6"/>
                    <a:pt x="156" y="7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62" y="7"/>
                    <a:pt x="169" y="7"/>
                    <a:pt x="173" y="8"/>
                  </a:cubicBezTo>
                  <a:cubicBezTo>
                    <a:pt x="174" y="7"/>
                    <a:pt x="179" y="8"/>
                    <a:pt x="180" y="7"/>
                  </a:cubicBezTo>
                  <a:cubicBezTo>
                    <a:pt x="183" y="7"/>
                    <a:pt x="182" y="8"/>
                    <a:pt x="187" y="8"/>
                  </a:cubicBezTo>
                  <a:cubicBezTo>
                    <a:pt x="189" y="8"/>
                    <a:pt x="189" y="7"/>
                    <a:pt x="191" y="7"/>
                  </a:cubicBezTo>
                  <a:cubicBezTo>
                    <a:pt x="191" y="8"/>
                    <a:pt x="191" y="8"/>
                    <a:pt x="191" y="8"/>
                  </a:cubicBezTo>
                  <a:cubicBezTo>
                    <a:pt x="193" y="7"/>
                    <a:pt x="193" y="7"/>
                    <a:pt x="193" y="7"/>
                  </a:cubicBezTo>
                  <a:cubicBezTo>
                    <a:pt x="194" y="8"/>
                    <a:pt x="194" y="8"/>
                    <a:pt x="194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5" y="8"/>
                    <a:pt x="195" y="7"/>
                    <a:pt x="195" y="7"/>
                  </a:cubicBezTo>
                  <a:cubicBezTo>
                    <a:pt x="197" y="7"/>
                    <a:pt x="201" y="8"/>
                    <a:pt x="201" y="8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6" y="8"/>
                    <a:pt x="205" y="8"/>
                    <a:pt x="205" y="8"/>
                  </a:cubicBezTo>
                  <a:cubicBezTo>
                    <a:pt x="208" y="7"/>
                    <a:pt x="205" y="9"/>
                    <a:pt x="208" y="8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3" y="8"/>
                    <a:pt x="215" y="8"/>
                  </a:cubicBezTo>
                  <a:cubicBezTo>
                    <a:pt x="215" y="8"/>
                    <a:pt x="215" y="8"/>
                    <a:pt x="215" y="8"/>
                  </a:cubicBezTo>
                  <a:cubicBezTo>
                    <a:pt x="219" y="9"/>
                    <a:pt x="224" y="8"/>
                    <a:pt x="228" y="8"/>
                  </a:cubicBezTo>
                  <a:cubicBezTo>
                    <a:pt x="227" y="8"/>
                    <a:pt x="227" y="7"/>
                    <a:pt x="229" y="7"/>
                  </a:cubicBezTo>
                  <a:cubicBezTo>
                    <a:pt x="229" y="8"/>
                    <a:pt x="229" y="8"/>
                    <a:pt x="229" y="8"/>
                  </a:cubicBezTo>
                  <a:cubicBezTo>
                    <a:pt x="230" y="7"/>
                    <a:pt x="228" y="7"/>
                    <a:pt x="229" y="7"/>
                  </a:cubicBezTo>
                  <a:cubicBezTo>
                    <a:pt x="231" y="7"/>
                    <a:pt x="231" y="8"/>
                    <a:pt x="230" y="8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32" y="8"/>
                    <a:pt x="231" y="8"/>
                    <a:pt x="231" y="8"/>
                  </a:cubicBezTo>
                  <a:cubicBezTo>
                    <a:pt x="232" y="8"/>
                    <a:pt x="235" y="9"/>
                    <a:pt x="236" y="8"/>
                  </a:cubicBezTo>
                  <a:cubicBezTo>
                    <a:pt x="236" y="9"/>
                    <a:pt x="236" y="9"/>
                    <a:pt x="236" y="9"/>
                  </a:cubicBezTo>
                  <a:cubicBezTo>
                    <a:pt x="241" y="9"/>
                    <a:pt x="243" y="8"/>
                    <a:pt x="247" y="8"/>
                  </a:cubicBezTo>
                  <a:cubicBezTo>
                    <a:pt x="247" y="8"/>
                    <a:pt x="249" y="8"/>
                    <a:pt x="250" y="7"/>
                  </a:cubicBezTo>
                  <a:cubicBezTo>
                    <a:pt x="253" y="7"/>
                    <a:pt x="256" y="8"/>
                    <a:pt x="259" y="8"/>
                  </a:cubicBezTo>
                  <a:cubicBezTo>
                    <a:pt x="262" y="8"/>
                    <a:pt x="260" y="7"/>
                    <a:pt x="261" y="7"/>
                  </a:cubicBezTo>
                  <a:cubicBezTo>
                    <a:pt x="261" y="7"/>
                    <a:pt x="265" y="7"/>
                    <a:pt x="263" y="8"/>
                  </a:cubicBezTo>
                  <a:cubicBezTo>
                    <a:pt x="267" y="8"/>
                    <a:pt x="268" y="8"/>
                    <a:pt x="274" y="7"/>
                  </a:cubicBezTo>
                  <a:cubicBezTo>
                    <a:pt x="273" y="7"/>
                    <a:pt x="272" y="7"/>
                    <a:pt x="273" y="7"/>
                  </a:cubicBezTo>
                  <a:cubicBezTo>
                    <a:pt x="274" y="6"/>
                    <a:pt x="275" y="7"/>
                    <a:pt x="275" y="7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80" y="6"/>
                    <a:pt x="288" y="9"/>
                    <a:pt x="293" y="8"/>
                  </a:cubicBezTo>
                  <a:cubicBezTo>
                    <a:pt x="292" y="8"/>
                    <a:pt x="292" y="8"/>
                    <a:pt x="292" y="8"/>
                  </a:cubicBezTo>
                  <a:cubicBezTo>
                    <a:pt x="297" y="7"/>
                    <a:pt x="297" y="7"/>
                    <a:pt x="297" y="7"/>
                  </a:cubicBezTo>
                  <a:cubicBezTo>
                    <a:pt x="299" y="7"/>
                    <a:pt x="296" y="8"/>
                    <a:pt x="297" y="8"/>
                  </a:cubicBezTo>
                  <a:cubicBezTo>
                    <a:pt x="303" y="7"/>
                    <a:pt x="306" y="8"/>
                    <a:pt x="310" y="8"/>
                  </a:cubicBezTo>
                  <a:cubicBezTo>
                    <a:pt x="313" y="10"/>
                    <a:pt x="322" y="7"/>
                    <a:pt x="326" y="9"/>
                  </a:cubicBezTo>
                  <a:cubicBezTo>
                    <a:pt x="326" y="8"/>
                    <a:pt x="326" y="8"/>
                    <a:pt x="326" y="8"/>
                  </a:cubicBezTo>
                  <a:cubicBezTo>
                    <a:pt x="327" y="8"/>
                    <a:pt x="327" y="8"/>
                    <a:pt x="328" y="9"/>
                  </a:cubicBezTo>
                  <a:cubicBezTo>
                    <a:pt x="328" y="8"/>
                    <a:pt x="327" y="8"/>
                    <a:pt x="328" y="8"/>
                  </a:cubicBezTo>
                  <a:cubicBezTo>
                    <a:pt x="338" y="7"/>
                    <a:pt x="348" y="9"/>
                    <a:pt x="358" y="9"/>
                  </a:cubicBezTo>
                  <a:cubicBezTo>
                    <a:pt x="362" y="9"/>
                    <a:pt x="360" y="7"/>
                    <a:pt x="365" y="8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71" y="8"/>
                    <a:pt x="379" y="9"/>
                    <a:pt x="386" y="8"/>
                  </a:cubicBezTo>
                  <a:cubicBezTo>
                    <a:pt x="386" y="8"/>
                    <a:pt x="386" y="8"/>
                    <a:pt x="385" y="8"/>
                  </a:cubicBezTo>
                  <a:cubicBezTo>
                    <a:pt x="386" y="9"/>
                    <a:pt x="390" y="8"/>
                    <a:pt x="391" y="8"/>
                  </a:cubicBezTo>
                  <a:cubicBezTo>
                    <a:pt x="392" y="8"/>
                    <a:pt x="391" y="8"/>
                    <a:pt x="391" y="8"/>
                  </a:cubicBezTo>
                  <a:cubicBezTo>
                    <a:pt x="393" y="9"/>
                    <a:pt x="395" y="8"/>
                    <a:pt x="396" y="8"/>
                  </a:cubicBezTo>
                  <a:cubicBezTo>
                    <a:pt x="396" y="8"/>
                    <a:pt x="396" y="8"/>
                    <a:pt x="395" y="8"/>
                  </a:cubicBezTo>
                  <a:cubicBezTo>
                    <a:pt x="396" y="8"/>
                    <a:pt x="400" y="9"/>
                    <a:pt x="399" y="8"/>
                  </a:cubicBezTo>
                  <a:cubicBezTo>
                    <a:pt x="402" y="8"/>
                    <a:pt x="404" y="8"/>
                    <a:pt x="407" y="8"/>
                  </a:cubicBezTo>
                  <a:cubicBezTo>
                    <a:pt x="408" y="7"/>
                    <a:pt x="411" y="8"/>
                    <a:pt x="412" y="7"/>
                  </a:cubicBezTo>
                  <a:cubicBezTo>
                    <a:pt x="412" y="8"/>
                    <a:pt x="416" y="8"/>
                    <a:pt x="418" y="8"/>
                  </a:cubicBezTo>
                  <a:cubicBezTo>
                    <a:pt x="418" y="8"/>
                    <a:pt x="420" y="8"/>
                    <a:pt x="419" y="8"/>
                  </a:cubicBezTo>
                  <a:cubicBezTo>
                    <a:pt x="421" y="8"/>
                    <a:pt x="423" y="8"/>
                    <a:pt x="422" y="8"/>
                  </a:cubicBezTo>
                  <a:cubicBezTo>
                    <a:pt x="426" y="9"/>
                    <a:pt x="430" y="6"/>
                    <a:pt x="432" y="8"/>
                  </a:cubicBezTo>
                  <a:cubicBezTo>
                    <a:pt x="438" y="8"/>
                    <a:pt x="443" y="7"/>
                    <a:pt x="448" y="7"/>
                  </a:cubicBezTo>
                  <a:cubicBezTo>
                    <a:pt x="448" y="8"/>
                    <a:pt x="443" y="7"/>
                    <a:pt x="443" y="8"/>
                  </a:cubicBezTo>
                  <a:cubicBezTo>
                    <a:pt x="448" y="8"/>
                    <a:pt x="451" y="7"/>
                    <a:pt x="456" y="7"/>
                  </a:cubicBezTo>
                  <a:cubicBezTo>
                    <a:pt x="457" y="7"/>
                    <a:pt x="455" y="8"/>
                    <a:pt x="454" y="8"/>
                  </a:cubicBezTo>
                  <a:cubicBezTo>
                    <a:pt x="459" y="7"/>
                    <a:pt x="464" y="8"/>
                    <a:pt x="468" y="7"/>
                  </a:cubicBezTo>
                  <a:cubicBezTo>
                    <a:pt x="468" y="7"/>
                    <a:pt x="468" y="7"/>
                    <a:pt x="468" y="8"/>
                  </a:cubicBezTo>
                  <a:cubicBezTo>
                    <a:pt x="468" y="8"/>
                    <a:pt x="470" y="8"/>
                    <a:pt x="469" y="7"/>
                  </a:cubicBezTo>
                  <a:cubicBezTo>
                    <a:pt x="469" y="7"/>
                    <a:pt x="469" y="7"/>
                    <a:pt x="469" y="7"/>
                  </a:cubicBezTo>
                  <a:cubicBezTo>
                    <a:pt x="467" y="7"/>
                    <a:pt x="472" y="6"/>
                    <a:pt x="472" y="5"/>
                  </a:cubicBezTo>
                  <a:cubicBezTo>
                    <a:pt x="471" y="7"/>
                    <a:pt x="477" y="6"/>
                    <a:pt x="474" y="8"/>
                  </a:cubicBezTo>
                  <a:cubicBezTo>
                    <a:pt x="475" y="8"/>
                    <a:pt x="476" y="7"/>
                    <a:pt x="475" y="7"/>
                  </a:cubicBezTo>
                  <a:cubicBezTo>
                    <a:pt x="476" y="7"/>
                    <a:pt x="477" y="7"/>
                    <a:pt x="476" y="8"/>
                  </a:cubicBezTo>
                  <a:cubicBezTo>
                    <a:pt x="479" y="7"/>
                    <a:pt x="478" y="7"/>
                    <a:pt x="481" y="7"/>
                  </a:cubicBezTo>
                  <a:cubicBezTo>
                    <a:pt x="481" y="7"/>
                    <a:pt x="480" y="7"/>
                    <a:pt x="480" y="7"/>
                  </a:cubicBezTo>
                  <a:cubicBezTo>
                    <a:pt x="481" y="7"/>
                    <a:pt x="483" y="6"/>
                    <a:pt x="485" y="7"/>
                  </a:cubicBezTo>
                  <a:cubicBezTo>
                    <a:pt x="485" y="7"/>
                    <a:pt x="485" y="7"/>
                    <a:pt x="484" y="7"/>
                  </a:cubicBezTo>
                  <a:cubicBezTo>
                    <a:pt x="489" y="7"/>
                    <a:pt x="491" y="6"/>
                    <a:pt x="496" y="6"/>
                  </a:cubicBezTo>
                  <a:cubicBezTo>
                    <a:pt x="495" y="7"/>
                    <a:pt x="497" y="7"/>
                    <a:pt x="498" y="8"/>
                  </a:cubicBezTo>
                  <a:cubicBezTo>
                    <a:pt x="500" y="7"/>
                    <a:pt x="500" y="7"/>
                    <a:pt x="500" y="7"/>
                  </a:cubicBezTo>
                  <a:cubicBezTo>
                    <a:pt x="499" y="7"/>
                    <a:pt x="499" y="7"/>
                    <a:pt x="499" y="7"/>
                  </a:cubicBezTo>
                  <a:cubicBezTo>
                    <a:pt x="501" y="7"/>
                    <a:pt x="503" y="6"/>
                    <a:pt x="505" y="6"/>
                  </a:cubicBezTo>
                  <a:cubicBezTo>
                    <a:pt x="503" y="7"/>
                    <a:pt x="503" y="7"/>
                    <a:pt x="503" y="7"/>
                  </a:cubicBezTo>
                  <a:cubicBezTo>
                    <a:pt x="507" y="7"/>
                    <a:pt x="507" y="7"/>
                    <a:pt x="507" y="7"/>
                  </a:cubicBezTo>
                  <a:cubicBezTo>
                    <a:pt x="505" y="6"/>
                    <a:pt x="505" y="6"/>
                    <a:pt x="505" y="6"/>
                  </a:cubicBezTo>
                  <a:cubicBezTo>
                    <a:pt x="507" y="6"/>
                    <a:pt x="505" y="5"/>
                    <a:pt x="508" y="5"/>
                  </a:cubicBezTo>
                  <a:cubicBezTo>
                    <a:pt x="507" y="5"/>
                    <a:pt x="510" y="5"/>
                    <a:pt x="511" y="6"/>
                  </a:cubicBezTo>
                  <a:cubicBezTo>
                    <a:pt x="511" y="6"/>
                    <a:pt x="511" y="6"/>
                    <a:pt x="511" y="6"/>
                  </a:cubicBezTo>
                  <a:cubicBezTo>
                    <a:pt x="512" y="5"/>
                    <a:pt x="513" y="5"/>
                    <a:pt x="515" y="5"/>
                  </a:cubicBezTo>
                  <a:cubicBezTo>
                    <a:pt x="515" y="6"/>
                    <a:pt x="514" y="7"/>
                    <a:pt x="515" y="7"/>
                  </a:cubicBezTo>
                  <a:cubicBezTo>
                    <a:pt x="516" y="6"/>
                    <a:pt x="520" y="6"/>
                    <a:pt x="521" y="6"/>
                  </a:cubicBezTo>
                  <a:cubicBezTo>
                    <a:pt x="521" y="6"/>
                    <a:pt x="520" y="6"/>
                    <a:pt x="521" y="6"/>
                  </a:cubicBezTo>
                  <a:cubicBezTo>
                    <a:pt x="522" y="6"/>
                    <a:pt x="522" y="6"/>
                    <a:pt x="522" y="6"/>
                  </a:cubicBezTo>
                  <a:cubicBezTo>
                    <a:pt x="522" y="6"/>
                    <a:pt x="523" y="6"/>
                    <a:pt x="522" y="7"/>
                  </a:cubicBezTo>
                  <a:cubicBezTo>
                    <a:pt x="525" y="7"/>
                    <a:pt x="522" y="5"/>
                    <a:pt x="525" y="6"/>
                  </a:cubicBezTo>
                  <a:cubicBezTo>
                    <a:pt x="525" y="6"/>
                    <a:pt x="525" y="6"/>
                    <a:pt x="524" y="6"/>
                  </a:cubicBezTo>
                  <a:cubicBezTo>
                    <a:pt x="528" y="6"/>
                    <a:pt x="531" y="6"/>
                    <a:pt x="534" y="6"/>
                  </a:cubicBezTo>
                  <a:cubicBezTo>
                    <a:pt x="535" y="7"/>
                    <a:pt x="532" y="6"/>
                    <a:pt x="533" y="7"/>
                  </a:cubicBezTo>
                  <a:cubicBezTo>
                    <a:pt x="537" y="7"/>
                    <a:pt x="542" y="6"/>
                    <a:pt x="547" y="6"/>
                  </a:cubicBezTo>
                  <a:cubicBezTo>
                    <a:pt x="546" y="6"/>
                    <a:pt x="546" y="6"/>
                    <a:pt x="546" y="6"/>
                  </a:cubicBezTo>
                  <a:cubicBezTo>
                    <a:pt x="547" y="5"/>
                    <a:pt x="549" y="7"/>
                    <a:pt x="552" y="6"/>
                  </a:cubicBezTo>
                  <a:cubicBezTo>
                    <a:pt x="551" y="6"/>
                    <a:pt x="551" y="7"/>
                    <a:pt x="551" y="7"/>
                  </a:cubicBezTo>
                  <a:cubicBezTo>
                    <a:pt x="554" y="7"/>
                    <a:pt x="558" y="6"/>
                    <a:pt x="562" y="6"/>
                  </a:cubicBezTo>
                  <a:cubicBezTo>
                    <a:pt x="562" y="6"/>
                    <a:pt x="562" y="6"/>
                    <a:pt x="562" y="6"/>
                  </a:cubicBezTo>
                  <a:cubicBezTo>
                    <a:pt x="563" y="7"/>
                    <a:pt x="566" y="6"/>
                    <a:pt x="568" y="7"/>
                  </a:cubicBezTo>
                  <a:cubicBezTo>
                    <a:pt x="569" y="6"/>
                    <a:pt x="570" y="6"/>
                    <a:pt x="569" y="6"/>
                  </a:cubicBezTo>
                  <a:cubicBezTo>
                    <a:pt x="576" y="8"/>
                    <a:pt x="581" y="5"/>
                    <a:pt x="586" y="6"/>
                  </a:cubicBezTo>
                  <a:cubicBezTo>
                    <a:pt x="586" y="6"/>
                    <a:pt x="585" y="7"/>
                    <a:pt x="585" y="7"/>
                  </a:cubicBezTo>
                  <a:cubicBezTo>
                    <a:pt x="590" y="6"/>
                    <a:pt x="590" y="6"/>
                    <a:pt x="590" y="6"/>
                  </a:cubicBezTo>
                  <a:cubicBezTo>
                    <a:pt x="590" y="6"/>
                    <a:pt x="589" y="6"/>
                    <a:pt x="588" y="5"/>
                  </a:cubicBezTo>
                  <a:cubicBezTo>
                    <a:pt x="589" y="5"/>
                    <a:pt x="590" y="5"/>
                    <a:pt x="592" y="5"/>
                  </a:cubicBezTo>
                  <a:cubicBezTo>
                    <a:pt x="589" y="5"/>
                    <a:pt x="592" y="6"/>
                    <a:pt x="592" y="6"/>
                  </a:cubicBezTo>
                  <a:cubicBezTo>
                    <a:pt x="592" y="6"/>
                    <a:pt x="593" y="6"/>
                    <a:pt x="593" y="6"/>
                  </a:cubicBezTo>
                  <a:cubicBezTo>
                    <a:pt x="595" y="7"/>
                    <a:pt x="593" y="4"/>
                    <a:pt x="596" y="5"/>
                  </a:cubicBezTo>
                  <a:cubicBezTo>
                    <a:pt x="596" y="5"/>
                    <a:pt x="596" y="5"/>
                    <a:pt x="596" y="5"/>
                  </a:cubicBezTo>
                  <a:cubicBezTo>
                    <a:pt x="597" y="5"/>
                    <a:pt x="598" y="5"/>
                    <a:pt x="600" y="5"/>
                  </a:cubicBezTo>
                  <a:cubicBezTo>
                    <a:pt x="600" y="6"/>
                    <a:pt x="598" y="5"/>
                    <a:pt x="598" y="6"/>
                  </a:cubicBezTo>
                  <a:cubicBezTo>
                    <a:pt x="600" y="6"/>
                    <a:pt x="602" y="4"/>
                    <a:pt x="604" y="5"/>
                  </a:cubicBezTo>
                  <a:cubicBezTo>
                    <a:pt x="603" y="5"/>
                    <a:pt x="602" y="5"/>
                    <a:pt x="601" y="6"/>
                  </a:cubicBezTo>
                  <a:cubicBezTo>
                    <a:pt x="603" y="6"/>
                    <a:pt x="603" y="6"/>
                    <a:pt x="604" y="6"/>
                  </a:cubicBezTo>
                  <a:cubicBezTo>
                    <a:pt x="604" y="6"/>
                    <a:pt x="604" y="6"/>
                    <a:pt x="604" y="6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9" y="5"/>
                    <a:pt x="611" y="6"/>
                    <a:pt x="614" y="5"/>
                  </a:cubicBezTo>
                  <a:cubicBezTo>
                    <a:pt x="611" y="6"/>
                    <a:pt x="614" y="6"/>
                    <a:pt x="614" y="6"/>
                  </a:cubicBezTo>
                  <a:cubicBezTo>
                    <a:pt x="615" y="7"/>
                    <a:pt x="616" y="7"/>
                    <a:pt x="615" y="7"/>
                  </a:cubicBezTo>
                  <a:cubicBezTo>
                    <a:pt x="617" y="6"/>
                    <a:pt x="618" y="8"/>
                    <a:pt x="620" y="7"/>
                  </a:cubicBezTo>
                  <a:cubicBezTo>
                    <a:pt x="620" y="7"/>
                    <a:pt x="622" y="7"/>
                    <a:pt x="621" y="7"/>
                  </a:cubicBezTo>
                  <a:cubicBezTo>
                    <a:pt x="623" y="7"/>
                    <a:pt x="621" y="7"/>
                    <a:pt x="621" y="7"/>
                  </a:cubicBezTo>
                  <a:cubicBezTo>
                    <a:pt x="624" y="6"/>
                    <a:pt x="628" y="8"/>
                    <a:pt x="632" y="6"/>
                  </a:cubicBezTo>
                  <a:cubicBezTo>
                    <a:pt x="636" y="6"/>
                    <a:pt x="637" y="5"/>
                    <a:pt x="640" y="5"/>
                  </a:cubicBezTo>
                  <a:cubicBezTo>
                    <a:pt x="641" y="5"/>
                    <a:pt x="639" y="6"/>
                    <a:pt x="639" y="6"/>
                  </a:cubicBezTo>
                  <a:cubicBezTo>
                    <a:pt x="641" y="6"/>
                    <a:pt x="642" y="6"/>
                    <a:pt x="644" y="6"/>
                  </a:cubicBezTo>
                  <a:cubicBezTo>
                    <a:pt x="644" y="6"/>
                    <a:pt x="644" y="6"/>
                    <a:pt x="645" y="6"/>
                  </a:cubicBezTo>
                  <a:cubicBezTo>
                    <a:pt x="646" y="6"/>
                    <a:pt x="646" y="5"/>
                    <a:pt x="647" y="6"/>
                  </a:cubicBezTo>
                  <a:cubicBezTo>
                    <a:pt x="647" y="6"/>
                    <a:pt x="647" y="6"/>
                    <a:pt x="646" y="7"/>
                  </a:cubicBezTo>
                  <a:cubicBezTo>
                    <a:pt x="648" y="6"/>
                    <a:pt x="649" y="6"/>
                    <a:pt x="651" y="6"/>
                  </a:cubicBezTo>
                  <a:cubicBezTo>
                    <a:pt x="651" y="6"/>
                    <a:pt x="650" y="6"/>
                    <a:pt x="649" y="7"/>
                  </a:cubicBezTo>
                  <a:cubicBezTo>
                    <a:pt x="651" y="7"/>
                    <a:pt x="654" y="6"/>
                    <a:pt x="655" y="6"/>
                  </a:cubicBezTo>
                  <a:cubicBezTo>
                    <a:pt x="654" y="5"/>
                    <a:pt x="654" y="5"/>
                    <a:pt x="654" y="5"/>
                  </a:cubicBezTo>
                  <a:cubicBezTo>
                    <a:pt x="654" y="5"/>
                    <a:pt x="654" y="6"/>
                    <a:pt x="654" y="6"/>
                  </a:cubicBezTo>
                  <a:cubicBezTo>
                    <a:pt x="652" y="7"/>
                    <a:pt x="651" y="6"/>
                    <a:pt x="651" y="6"/>
                  </a:cubicBezTo>
                  <a:cubicBezTo>
                    <a:pt x="652" y="5"/>
                    <a:pt x="652" y="5"/>
                    <a:pt x="652" y="5"/>
                  </a:cubicBezTo>
                  <a:cubicBezTo>
                    <a:pt x="651" y="4"/>
                    <a:pt x="647" y="6"/>
                    <a:pt x="645" y="6"/>
                  </a:cubicBezTo>
                  <a:cubicBezTo>
                    <a:pt x="646" y="4"/>
                    <a:pt x="646" y="4"/>
                    <a:pt x="646" y="4"/>
                  </a:cubicBezTo>
                  <a:cubicBezTo>
                    <a:pt x="643" y="5"/>
                    <a:pt x="643" y="5"/>
                    <a:pt x="643" y="5"/>
                  </a:cubicBezTo>
                  <a:cubicBezTo>
                    <a:pt x="643" y="5"/>
                    <a:pt x="643" y="4"/>
                    <a:pt x="644" y="4"/>
                  </a:cubicBezTo>
                  <a:cubicBezTo>
                    <a:pt x="642" y="4"/>
                    <a:pt x="642" y="5"/>
                    <a:pt x="641" y="4"/>
                  </a:cubicBezTo>
                  <a:cubicBezTo>
                    <a:pt x="641" y="4"/>
                    <a:pt x="641" y="4"/>
                    <a:pt x="641" y="4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9" y="4"/>
                    <a:pt x="639" y="3"/>
                    <a:pt x="640" y="4"/>
                  </a:cubicBezTo>
                  <a:cubicBezTo>
                    <a:pt x="637" y="3"/>
                    <a:pt x="635" y="4"/>
                    <a:pt x="634" y="4"/>
                  </a:cubicBezTo>
                  <a:cubicBezTo>
                    <a:pt x="634" y="4"/>
                    <a:pt x="634" y="4"/>
                    <a:pt x="634" y="4"/>
                  </a:cubicBezTo>
                  <a:cubicBezTo>
                    <a:pt x="630" y="4"/>
                    <a:pt x="633" y="4"/>
                    <a:pt x="630" y="5"/>
                  </a:cubicBezTo>
                  <a:cubicBezTo>
                    <a:pt x="628" y="3"/>
                    <a:pt x="628" y="3"/>
                    <a:pt x="628" y="3"/>
                  </a:cubicBezTo>
                  <a:cubicBezTo>
                    <a:pt x="628" y="4"/>
                    <a:pt x="628" y="4"/>
                    <a:pt x="628" y="4"/>
                  </a:cubicBezTo>
                  <a:cubicBezTo>
                    <a:pt x="627" y="4"/>
                    <a:pt x="626" y="4"/>
                    <a:pt x="627" y="4"/>
                  </a:cubicBezTo>
                  <a:cubicBezTo>
                    <a:pt x="625" y="4"/>
                    <a:pt x="627" y="4"/>
                    <a:pt x="626" y="5"/>
                  </a:cubicBezTo>
                  <a:cubicBezTo>
                    <a:pt x="624" y="4"/>
                    <a:pt x="620" y="5"/>
                    <a:pt x="619" y="4"/>
                  </a:cubicBezTo>
                  <a:cubicBezTo>
                    <a:pt x="619" y="4"/>
                    <a:pt x="622" y="4"/>
                    <a:pt x="619" y="5"/>
                  </a:cubicBezTo>
                  <a:cubicBezTo>
                    <a:pt x="619" y="3"/>
                    <a:pt x="617" y="5"/>
                    <a:pt x="615" y="4"/>
                  </a:cubicBezTo>
                  <a:cubicBezTo>
                    <a:pt x="615" y="3"/>
                    <a:pt x="617" y="4"/>
                    <a:pt x="615" y="3"/>
                  </a:cubicBezTo>
                  <a:cubicBezTo>
                    <a:pt x="614" y="4"/>
                    <a:pt x="611" y="3"/>
                    <a:pt x="610" y="3"/>
                  </a:cubicBezTo>
                  <a:cubicBezTo>
                    <a:pt x="610" y="4"/>
                    <a:pt x="606" y="4"/>
                    <a:pt x="603" y="4"/>
                  </a:cubicBezTo>
                  <a:cubicBezTo>
                    <a:pt x="604" y="4"/>
                    <a:pt x="598" y="3"/>
                    <a:pt x="596" y="3"/>
                  </a:cubicBezTo>
                  <a:cubicBezTo>
                    <a:pt x="596" y="3"/>
                    <a:pt x="596" y="3"/>
                    <a:pt x="596" y="3"/>
                  </a:cubicBezTo>
                  <a:cubicBezTo>
                    <a:pt x="595" y="4"/>
                    <a:pt x="593" y="4"/>
                    <a:pt x="591" y="4"/>
                  </a:cubicBezTo>
                  <a:cubicBezTo>
                    <a:pt x="591" y="3"/>
                    <a:pt x="591" y="3"/>
                    <a:pt x="592" y="3"/>
                  </a:cubicBezTo>
                  <a:cubicBezTo>
                    <a:pt x="590" y="3"/>
                    <a:pt x="590" y="3"/>
                    <a:pt x="590" y="3"/>
                  </a:cubicBezTo>
                  <a:cubicBezTo>
                    <a:pt x="590" y="3"/>
                    <a:pt x="589" y="3"/>
                    <a:pt x="588" y="3"/>
                  </a:cubicBezTo>
                  <a:cubicBezTo>
                    <a:pt x="589" y="3"/>
                    <a:pt x="589" y="3"/>
                    <a:pt x="589" y="3"/>
                  </a:cubicBezTo>
                  <a:cubicBezTo>
                    <a:pt x="586" y="3"/>
                    <a:pt x="584" y="3"/>
                    <a:pt x="581" y="3"/>
                  </a:cubicBezTo>
                  <a:cubicBezTo>
                    <a:pt x="580" y="4"/>
                    <a:pt x="583" y="5"/>
                    <a:pt x="580" y="5"/>
                  </a:cubicBezTo>
                  <a:cubicBezTo>
                    <a:pt x="580" y="5"/>
                    <a:pt x="580" y="4"/>
                    <a:pt x="580" y="4"/>
                  </a:cubicBezTo>
                  <a:cubicBezTo>
                    <a:pt x="580" y="4"/>
                    <a:pt x="579" y="4"/>
                    <a:pt x="579" y="4"/>
                  </a:cubicBezTo>
                  <a:cubicBezTo>
                    <a:pt x="580" y="4"/>
                    <a:pt x="580" y="4"/>
                    <a:pt x="580" y="4"/>
                  </a:cubicBezTo>
                  <a:cubicBezTo>
                    <a:pt x="579" y="3"/>
                    <a:pt x="579" y="4"/>
                    <a:pt x="578" y="4"/>
                  </a:cubicBezTo>
                  <a:cubicBezTo>
                    <a:pt x="578" y="4"/>
                    <a:pt x="577" y="4"/>
                    <a:pt x="578" y="3"/>
                  </a:cubicBezTo>
                  <a:cubicBezTo>
                    <a:pt x="578" y="3"/>
                    <a:pt x="579" y="4"/>
                    <a:pt x="579" y="3"/>
                  </a:cubicBezTo>
                  <a:cubicBezTo>
                    <a:pt x="578" y="3"/>
                    <a:pt x="576" y="3"/>
                    <a:pt x="576" y="3"/>
                  </a:cubicBezTo>
                  <a:cubicBezTo>
                    <a:pt x="576" y="3"/>
                    <a:pt x="576" y="3"/>
                    <a:pt x="575" y="3"/>
                  </a:cubicBezTo>
                  <a:cubicBezTo>
                    <a:pt x="572" y="3"/>
                    <a:pt x="574" y="3"/>
                    <a:pt x="572" y="2"/>
                  </a:cubicBezTo>
                  <a:cubicBezTo>
                    <a:pt x="572" y="3"/>
                    <a:pt x="570" y="2"/>
                    <a:pt x="570" y="3"/>
                  </a:cubicBezTo>
                  <a:cubicBezTo>
                    <a:pt x="570" y="3"/>
                    <a:pt x="569" y="3"/>
                    <a:pt x="569" y="3"/>
                  </a:cubicBezTo>
                  <a:cubicBezTo>
                    <a:pt x="568" y="3"/>
                    <a:pt x="563" y="3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1" y="4"/>
                    <a:pt x="556" y="3"/>
                    <a:pt x="552" y="4"/>
                  </a:cubicBezTo>
                  <a:cubicBezTo>
                    <a:pt x="552" y="3"/>
                    <a:pt x="552" y="3"/>
                    <a:pt x="552" y="3"/>
                  </a:cubicBezTo>
                  <a:cubicBezTo>
                    <a:pt x="550" y="4"/>
                    <a:pt x="547" y="3"/>
                    <a:pt x="545" y="4"/>
                  </a:cubicBezTo>
                  <a:cubicBezTo>
                    <a:pt x="544" y="4"/>
                    <a:pt x="544" y="4"/>
                    <a:pt x="544" y="3"/>
                  </a:cubicBezTo>
                  <a:cubicBezTo>
                    <a:pt x="542" y="3"/>
                    <a:pt x="542" y="4"/>
                    <a:pt x="539" y="3"/>
                  </a:cubicBezTo>
                  <a:cubicBezTo>
                    <a:pt x="541" y="3"/>
                    <a:pt x="538" y="3"/>
                    <a:pt x="541" y="3"/>
                  </a:cubicBezTo>
                  <a:cubicBezTo>
                    <a:pt x="539" y="3"/>
                    <a:pt x="538" y="2"/>
                    <a:pt x="535" y="3"/>
                  </a:cubicBezTo>
                  <a:cubicBezTo>
                    <a:pt x="536" y="2"/>
                    <a:pt x="534" y="2"/>
                    <a:pt x="532" y="2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3" y="3"/>
                    <a:pt x="532" y="3"/>
                    <a:pt x="531" y="3"/>
                  </a:cubicBezTo>
                  <a:cubicBezTo>
                    <a:pt x="531" y="2"/>
                    <a:pt x="531" y="2"/>
                    <a:pt x="531" y="2"/>
                  </a:cubicBezTo>
                  <a:cubicBezTo>
                    <a:pt x="526" y="1"/>
                    <a:pt x="522" y="4"/>
                    <a:pt x="519" y="2"/>
                  </a:cubicBezTo>
                  <a:cubicBezTo>
                    <a:pt x="517" y="3"/>
                    <a:pt x="521" y="2"/>
                    <a:pt x="520" y="3"/>
                  </a:cubicBezTo>
                  <a:cubicBezTo>
                    <a:pt x="518" y="3"/>
                    <a:pt x="515" y="2"/>
                    <a:pt x="515" y="2"/>
                  </a:cubicBezTo>
                  <a:cubicBezTo>
                    <a:pt x="512" y="1"/>
                    <a:pt x="512" y="3"/>
                    <a:pt x="509" y="3"/>
                  </a:cubicBezTo>
                  <a:cubicBezTo>
                    <a:pt x="509" y="3"/>
                    <a:pt x="509" y="4"/>
                    <a:pt x="507" y="4"/>
                  </a:cubicBezTo>
                  <a:cubicBezTo>
                    <a:pt x="505" y="4"/>
                    <a:pt x="504" y="3"/>
                    <a:pt x="506" y="3"/>
                  </a:cubicBezTo>
                  <a:cubicBezTo>
                    <a:pt x="506" y="3"/>
                    <a:pt x="506" y="3"/>
                    <a:pt x="506" y="3"/>
                  </a:cubicBezTo>
                  <a:cubicBezTo>
                    <a:pt x="507" y="3"/>
                    <a:pt x="508" y="3"/>
                    <a:pt x="507" y="2"/>
                  </a:cubicBezTo>
                  <a:cubicBezTo>
                    <a:pt x="507" y="3"/>
                    <a:pt x="507" y="3"/>
                    <a:pt x="507" y="3"/>
                  </a:cubicBezTo>
                  <a:cubicBezTo>
                    <a:pt x="506" y="2"/>
                    <a:pt x="503" y="2"/>
                    <a:pt x="503" y="2"/>
                  </a:cubicBezTo>
                  <a:cubicBezTo>
                    <a:pt x="502" y="2"/>
                    <a:pt x="503" y="2"/>
                    <a:pt x="504" y="2"/>
                  </a:cubicBezTo>
                  <a:cubicBezTo>
                    <a:pt x="501" y="2"/>
                    <a:pt x="499" y="2"/>
                    <a:pt x="496" y="2"/>
                  </a:cubicBezTo>
                  <a:cubicBezTo>
                    <a:pt x="497" y="2"/>
                    <a:pt x="497" y="3"/>
                    <a:pt x="497" y="3"/>
                  </a:cubicBezTo>
                  <a:cubicBezTo>
                    <a:pt x="492" y="2"/>
                    <a:pt x="495" y="3"/>
                    <a:pt x="492" y="3"/>
                  </a:cubicBezTo>
                  <a:cubicBezTo>
                    <a:pt x="490" y="3"/>
                    <a:pt x="493" y="2"/>
                    <a:pt x="490" y="3"/>
                  </a:cubicBezTo>
                  <a:cubicBezTo>
                    <a:pt x="488" y="2"/>
                    <a:pt x="489" y="2"/>
                    <a:pt x="490" y="1"/>
                  </a:cubicBezTo>
                  <a:cubicBezTo>
                    <a:pt x="487" y="2"/>
                    <a:pt x="485" y="1"/>
                    <a:pt x="483" y="1"/>
                  </a:cubicBezTo>
                  <a:cubicBezTo>
                    <a:pt x="485" y="1"/>
                    <a:pt x="485" y="1"/>
                    <a:pt x="485" y="1"/>
                  </a:cubicBezTo>
                  <a:cubicBezTo>
                    <a:pt x="484" y="1"/>
                    <a:pt x="483" y="1"/>
                    <a:pt x="482" y="1"/>
                  </a:cubicBezTo>
                  <a:cubicBezTo>
                    <a:pt x="483" y="2"/>
                    <a:pt x="483" y="2"/>
                    <a:pt x="483" y="2"/>
                  </a:cubicBezTo>
                  <a:cubicBezTo>
                    <a:pt x="482" y="1"/>
                    <a:pt x="482" y="1"/>
                    <a:pt x="482" y="1"/>
                  </a:cubicBezTo>
                  <a:cubicBezTo>
                    <a:pt x="481" y="2"/>
                    <a:pt x="482" y="2"/>
                    <a:pt x="481" y="3"/>
                  </a:cubicBezTo>
                  <a:cubicBezTo>
                    <a:pt x="479" y="2"/>
                    <a:pt x="477" y="3"/>
                    <a:pt x="477" y="2"/>
                  </a:cubicBezTo>
                  <a:cubicBezTo>
                    <a:pt x="480" y="3"/>
                    <a:pt x="476" y="1"/>
                    <a:pt x="479" y="1"/>
                  </a:cubicBezTo>
                  <a:cubicBezTo>
                    <a:pt x="479" y="1"/>
                    <a:pt x="478" y="1"/>
                    <a:pt x="477" y="1"/>
                  </a:cubicBezTo>
                  <a:cubicBezTo>
                    <a:pt x="477" y="1"/>
                    <a:pt x="477" y="1"/>
                    <a:pt x="478" y="1"/>
                  </a:cubicBezTo>
                  <a:cubicBezTo>
                    <a:pt x="474" y="0"/>
                    <a:pt x="476" y="2"/>
                    <a:pt x="473" y="2"/>
                  </a:cubicBezTo>
                  <a:cubicBezTo>
                    <a:pt x="473" y="1"/>
                    <a:pt x="472" y="1"/>
                    <a:pt x="471" y="1"/>
                  </a:cubicBezTo>
                  <a:cubicBezTo>
                    <a:pt x="473" y="1"/>
                    <a:pt x="472" y="2"/>
                    <a:pt x="471" y="2"/>
                  </a:cubicBezTo>
                  <a:cubicBezTo>
                    <a:pt x="468" y="2"/>
                    <a:pt x="468" y="3"/>
                    <a:pt x="467" y="3"/>
                  </a:cubicBezTo>
                  <a:cubicBezTo>
                    <a:pt x="468" y="3"/>
                    <a:pt x="468" y="3"/>
                    <a:pt x="468" y="3"/>
                  </a:cubicBezTo>
                  <a:cubicBezTo>
                    <a:pt x="468" y="3"/>
                    <a:pt x="467" y="3"/>
                    <a:pt x="465" y="3"/>
                  </a:cubicBezTo>
                  <a:cubicBezTo>
                    <a:pt x="465" y="3"/>
                    <a:pt x="467" y="3"/>
                    <a:pt x="466" y="3"/>
                  </a:cubicBezTo>
                  <a:cubicBezTo>
                    <a:pt x="464" y="4"/>
                    <a:pt x="462" y="2"/>
                    <a:pt x="460" y="3"/>
                  </a:cubicBezTo>
                  <a:cubicBezTo>
                    <a:pt x="458" y="2"/>
                    <a:pt x="460" y="2"/>
                    <a:pt x="459" y="1"/>
                  </a:cubicBezTo>
                  <a:cubicBezTo>
                    <a:pt x="456" y="2"/>
                    <a:pt x="456" y="1"/>
                    <a:pt x="453" y="1"/>
                  </a:cubicBezTo>
                  <a:cubicBezTo>
                    <a:pt x="454" y="2"/>
                    <a:pt x="454" y="2"/>
                    <a:pt x="452" y="2"/>
                  </a:cubicBezTo>
                  <a:cubicBezTo>
                    <a:pt x="456" y="2"/>
                    <a:pt x="456" y="2"/>
                    <a:pt x="456" y="2"/>
                  </a:cubicBezTo>
                  <a:cubicBezTo>
                    <a:pt x="453" y="3"/>
                    <a:pt x="453" y="3"/>
                    <a:pt x="453" y="3"/>
                  </a:cubicBezTo>
                  <a:cubicBezTo>
                    <a:pt x="455" y="3"/>
                    <a:pt x="456" y="2"/>
                    <a:pt x="457" y="3"/>
                  </a:cubicBezTo>
                  <a:cubicBezTo>
                    <a:pt x="456" y="3"/>
                    <a:pt x="456" y="3"/>
                    <a:pt x="457" y="3"/>
                  </a:cubicBezTo>
                  <a:cubicBezTo>
                    <a:pt x="455" y="3"/>
                    <a:pt x="453" y="4"/>
                    <a:pt x="450" y="3"/>
                  </a:cubicBezTo>
                  <a:cubicBezTo>
                    <a:pt x="451" y="2"/>
                    <a:pt x="451" y="2"/>
                    <a:pt x="451" y="2"/>
                  </a:cubicBezTo>
                  <a:cubicBezTo>
                    <a:pt x="447" y="1"/>
                    <a:pt x="445" y="3"/>
                    <a:pt x="440" y="2"/>
                  </a:cubicBezTo>
                  <a:cubicBezTo>
                    <a:pt x="442" y="3"/>
                    <a:pt x="442" y="3"/>
                    <a:pt x="442" y="3"/>
                  </a:cubicBezTo>
                  <a:cubicBezTo>
                    <a:pt x="441" y="3"/>
                    <a:pt x="439" y="3"/>
                    <a:pt x="437" y="3"/>
                  </a:cubicBezTo>
                  <a:cubicBezTo>
                    <a:pt x="438" y="2"/>
                    <a:pt x="437" y="2"/>
                    <a:pt x="436" y="2"/>
                  </a:cubicBezTo>
                  <a:cubicBezTo>
                    <a:pt x="436" y="2"/>
                    <a:pt x="433" y="2"/>
                    <a:pt x="432" y="3"/>
                  </a:cubicBezTo>
                  <a:cubicBezTo>
                    <a:pt x="431" y="2"/>
                    <a:pt x="431" y="2"/>
                    <a:pt x="431" y="2"/>
                  </a:cubicBezTo>
                  <a:cubicBezTo>
                    <a:pt x="427" y="2"/>
                    <a:pt x="426" y="4"/>
                    <a:pt x="423" y="3"/>
                  </a:cubicBezTo>
                  <a:cubicBezTo>
                    <a:pt x="424" y="3"/>
                    <a:pt x="423" y="3"/>
                    <a:pt x="425" y="2"/>
                  </a:cubicBezTo>
                  <a:cubicBezTo>
                    <a:pt x="424" y="2"/>
                    <a:pt x="423" y="2"/>
                    <a:pt x="423" y="2"/>
                  </a:cubicBezTo>
                  <a:cubicBezTo>
                    <a:pt x="422" y="2"/>
                    <a:pt x="420" y="3"/>
                    <a:pt x="418" y="3"/>
                  </a:cubicBezTo>
                  <a:cubicBezTo>
                    <a:pt x="418" y="3"/>
                    <a:pt x="418" y="3"/>
                    <a:pt x="417" y="3"/>
                  </a:cubicBezTo>
                  <a:cubicBezTo>
                    <a:pt x="416" y="3"/>
                    <a:pt x="417" y="3"/>
                    <a:pt x="417" y="3"/>
                  </a:cubicBezTo>
                  <a:cubicBezTo>
                    <a:pt x="417" y="3"/>
                    <a:pt x="415" y="3"/>
                    <a:pt x="416" y="4"/>
                  </a:cubicBezTo>
                  <a:cubicBezTo>
                    <a:pt x="412" y="2"/>
                    <a:pt x="406" y="4"/>
                    <a:pt x="403" y="3"/>
                  </a:cubicBezTo>
                  <a:cubicBezTo>
                    <a:pt x="400" y="3"/>
                    <a:pt x="397" y="3"/>
                    <a:pt x="395" y="3"/>
                  </a:cubicBezTo>
                  <a:cubicBezTo>
                    <a:pt x="395" y="3"/>
                    <a:pt x="395" y="3"/>
                    <a:pt x="396" y="3"/>
                  </a:cubicBezTo>
                  <a:cubicBezTo>
                    <a:pt x="392" y="2"/>
                    <a:pt x="394" y="4"/>
                    <a:pt x="390" y="4"/>
                  </a:cubicBezTo>
                  <a:cubicBezTo>
                    <a:pt x="388" y="3"/>
                    <a:pt x="392" y="3"/>
                    <a:pt x="391" y="3"/>
                  </a:cubicBezTo>
                  <a:cubicBezTo>
                    <a:pt x="390" y="1"/>
                    <a:pt x="387" y="3"/>
                    <a:pt x="384" y="2"/>
                  </a:cubicBezTo>
                  <a:cubicBezTo>
                    <a:pt x="385" y="2"/>
                    <a:pt x="385" y="2"/>
                    <a:pt x="385" y="2"/>
                  </a:cubicBezTo>
                  <a:cubicBezTo>
                    <a:pt x="383" y="2"/>
                    <a:pt x="380" y="3"/>
                    <a:pt x="377" y="3"/>
                  </a:cubicBezTo>
                  <a:cubicBezTo>
                    <a:pt x="377" y="3"/>
                    <a:pt x="378" y="3"/>
                    <a:pt x="377" y="2"/>
                  </a:cubicBezTo>
                  <a:cubicBezTo>
                    <a:pt x="375" y="3"/>
                    <a:pt x="372" y="4"/>
                    <a:pt x="369" y="4"/>
                  </a:cubicBezTo>
                  <a:cubicBezTo>
                    <a:pt x="370" y="3"/>
                    <a:pt x="370" y="4"/>
                    <a:pt x="369" y="3"/>
                  </a:cubicBezTo>
                  <a:cubicBezTo>
                    <a:pt x="368" y="3"/>
                    <a:pt x="370" y="4"/>
                    <a:pt x="367" y="4"/>
                  </a:cubicBezTo>
                  <a:cubicBezTo>
                    <a:pt x="366" y="4"/>
                    <a:pt x="365" y="3"/>
                    <a:pt x="364" y="3"/>
                  </a:cubicBezTo>
                  <a:cubicBezTo>
                    <a:pt x="367" y="3"/>
                    <a:pt x="367" y="3"/>
                    <a:pt x="367" y="3"/>
                  </a:cubicBezTo>
                  <a:cubicBezTo>
                    <a:pt x="366" y="2"/>
                    <a:pt x="364" y="3"/>
                    <a:pt x="362" y="3"/>
                  </a:cubicBezTo>
                  <a:cubicBezTo>
                    <a:pt x="363" y="2"/>
                    <a:pt x="363" y="2"/>
                    <a:pt x="363" y="2"/>
                  </a:cubicBezTo>
                  <a:cubicBezTo>
                    <a:pt x="359" y="2"/>
                    <a:pt x="359" y="3"/>
                    <a:pt x="355" y="3"/>
                  </a:cubicBezTo>
                  <a:cubicBezTo>
                    <a:pt x="355" y="4"/>
                    <a:pt x="355" y="4"/>
                    <a:pt x="355" y="4"/>
                  </a:cubicBezTo>
                  <a:cubicBezTo>
                    <a:pt x="353" y="5"/>
                    <a:pt x="353" y="3"/>
                    <a:pt x="351" y="4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49" y="3"/>
                    <a:pt x="346" y="4"/>
                    <a:pt x="343" y="4"/>
                  </a:cubicBezTo>
                  <a:cubicBezTo>
                    <a:pt x="344" y="3"/>
                    <a:pt x="347" y="3"/>
                    <a:pt x="349" y="2"/>
                  </a:cubicBezTo>
                  <a:cubicBezTo>
                    <a:pt x="348" y="2"/>
                    <a:pt x="344" y="2"/>
                    <a:pt x="344" y="3"/>
                  </a:cubicBezTo>
                  <a:cubicBezTo>
                    <a:pt x="344" y="3"/>
                    <a:pt x="345" y="2"/>
                    <a:pt x="346" y="3"/>
                  </a:cubicBezTo>
                  <a:cubicBezTo>
                    <a:pt x="344" y="3"/>
                    <a:pt x="342" y="4"/>
                    <a:pt x="339" y="4"/>
                  </a:cubicBezTo>
                  <a:cubicBezTo>
                    <a:pt x="339" y="2"/>
                    <a:pt x="331" y="3"/>
                    <a:pt x="329" y="2"/>
                  </a:cubicBezTo>
                  <a:cubicBezTo>
                    <a:pt x="324" y="3"/>
                    <a:pt x="319" y="1"/>
                    <a:pt x="314" y="2"/>
                  </a:cubicBezTo>
                  <a:cubicBezTo>
                    <a:pt x="316" y="3"/>
                    <a:pt x="312" y="2"/>
                    <a:pt x="312" y="3"/>
                  </a:cubicBezTo>
                  <a:cubicBezTo>
                    <a:pt x="311" y="3"/>
                    <a:pt x="310" y="3"/>
                    <a:pt x="310" y="3"/>
                  </a:cubicBezTo>
                  <a:cubicBezTo>
                    <a:pt x="306" y="2"/>
                    <a:pt x="306" y="2"/>
                    <a:pt x="306" y="2"/>
                  </a:cubicBezTo>
                  <a:cubicBezTo>
                    <a:pt x="305" y="2"/>
                    <a:pt x="307" y="2"/>
                    <a:pt x="307" y="1"/>
                  </a:cubicBezTo>
                  <a:cubicBezTo>
                    <a:pt x="304" y="1"/>
                    <a:pt x="306" y="1"/>
                    <a:pt x="304" y="0"/>
                  </a:cubicBezTo>
                  <a:cubicBezTo>
                    <a:pt x="304" y="1"/>
                    <a:pt x="303" y="1"/>
                    <a:pt x="301" y="1"/>
                  </a:cubicBezTo>
                  <a:cubicBezTo>
                    <a:pt x="304" y="2"/>
                    <a:pt x="304" y="2"/>
                    <a:pt x="304" y="2"/>
                  </a:cubicBezTo>
                  <a:cubicBezTo>
                    <a:pt x="300" y="3"/>
                    <a:pt x="300" y="0"/>
                    <a:pt x="29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5" y="1"/>
                    <a:pt x="289" y="1"/>
                    <a:pt x="287" y="2"/>
                  </a:cubicBezTo>
                  <a:cubicBezTo>
                    <a:pt x="287" y="2"/>
                    <a:pt x="286" y="1"/>
                    <a:pt x="287" y="1"/>
                  </a:cubicBezTo>
                  <a:cubicBezTo>
                    <a:pt x="282" y="1"/>
                    <a:pt x="276" y="3"/>
                    <a:pt x="272" y="2"/>
                  </a:cubicBezTo>
                  <a:cubicBezTo>
                    <a:pt x="272" y="1"/>
                    <a:pt x="272" y="1"/>
                    <a:pt x="272" y="1"/>
                  </a:cubicBezTo>
                  <a:cubicBezTo>
                    <a:pt x="271" y="2"/>
                    <a:pt x="271" y="2"/>
                    <a:pt x="269" y="2"/>
                  </a:cubicBezTo>
                  <a:cubicBezTo>
                    <a:pt x="269" y="2"/>
                    <a:pt x="270" y="1"/>
                    <a:pt x="269" y="1"/>
                  </a:cubicBezTo>
                  <a:cubicBezTo>
                    <a:pt x="269" y="2"/>
                    <a:pt x="267" y="2"/>
                    <a:pt x="265" y="2"/>
                  </a:cubicBezTo>
                  <a:cubicBezTo>
                    <a:pt x="267" y="1"/>
                    <a:pt x="267" y="1"/>
                    <a:pt x="267" y="1"/>
                  </a:cubicBezTo>
                  <a:cubicBezTo>
                    <a:pt x="262" y="1"/>
                    <a:pt x="259" y="2"/>
                    <a:pt x="255" y="3"/>
                  </a:cubicBezTo>
                  <a:cubicBezTo>
                    <a:pt x="255" y="2"/>
                    <a:pt x="251" y="1"/>
                    <a:pt x="249" y="1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43" y="1"/>
                    <a:pt x="239" y="2"/>
                    <a:pt x="234" y="2"/>
                  </a:cubicBezTo>
                  <a:cubicBezTo>
                    <a:pt x="230" y="1"/>
                    <a:pt x="222" y="2"/>
                    <a:pt x="217" y="1"/>
                  </a:cubicBezTo>
                  <a:cubicBezTo>
                    <a:pt x="218" y="1"/>
                    <a:pt x="217" y="2"/>
                    <a:pt x="216" y="2"/>
                  </a:cubicBezTo>
                  <a:cubicBezTo>
                    <a:pt x="214" y="2"/>
                    <a:pt x="212" y="3"/>
                    <a:pt x="212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2" y="1"/>
                    <a:pt x="209" y="1"/>
                    <a:pt x="207" y="1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2" y="0"/>
                    <a:pt x="193" y="3"/>
                    <a:pt x="190" y="1"/>
                  </a:cubicBezTo>
                  <a:cubicBezTo>
                    <a:pt x="189" y="2"/>
                    <a:pt x="187" y="2"/>
                    <a:pt x="186" y="2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83" y="1"/>
                    <a:pt x="181" y="1"/>
                    <a:pt x="176" y="1"/>
                  </a:cubicBezTo>
                  <a:cubicBezTo>
                    <a:pt x="177" y="1"/>
                    <a:pt x="177" y="1"/>
                    <a:pt x="177" y="1"/>
                  </a:cubicBezTo>
                  <a:cubicBezTo>
                    <a:pt x="175" y="1"/>
                    <a:pt x="174" y="3"/>
                    <a:pt x="172" y="3"/>
                  </a:cubicBezTo>
                  <a:cubicBezTo>
                    <a:pt x="171" y="2"/>
                    <a:pt x="171" y="2"/>
                    <a:pt x="171" y="2"/>
                  </a:cubicBezTo>
                  <a:cubicBezTo>
                    <a:pt x="167" y="2"/>
                    <a:pt x="162" y="1"/>
                    <a:pt x="158" y="2"/>
                  </a:cubicBezTo>
                  <a:cubicBezTo>
                    <a:pt x="158" y="2"/>
                    <a:pt x="158" y="1"/>
                    <a:pt x="159" y="1"/>
                  </a:cubicBezTo>
                  <a:cubicBezTo>
                    <a:pt x="157" y="1"/>
                    <a:pt x="151" y="0"/>
                    <a:pt x="152" y="2"/>
                  </a:cubicBezTo>
                  <a:cubicBezTo>
                    <a:pt x="152" y="1"/>
                    <a:pt x="148" y="2"/>
                    <a:pt x="145" y="2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4" y="3"/>
                    <a:pt x="144" y="3"/>
                    <a:pt x="141" y="3"/>
                  </a:cubicBezTo>
                  <a:cubicBezTo>
                    <a:pt x="140" y="3"/>
                    <a:pt x="140" y="3"/>
                    <a:pt x="141" y="3"/>
                  </a:cubicBezTo>
                  <a:cubicBezTo>
                    <a:pt x="139" y="2"/>
                    <a:pt x="139" y="3"/>
                    <a:pt x="137" y="3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5" y="2"/>
                    <a:pt x="136" y="3"/>
                    <a:pt x="134" y="3"/>
                  </a:cubicBezTo>
                  <a:cubicBezTo>
                    <a:pt x="133" y="4"/>
                    <a:pt x="130" y="3"/>
                    <a:pt x="130" y="2"/>
                  </a:cubicBezTo>
                  <a:cubicBezTo>
                    <a:pt x="130" y="3"/>
                    <a:pt x="128" y="3"/>
                    <a:pt x="127" y="3"/>
                  </a:cubicBezTo>
                  <a:cubicBezTo>
                    <a:pt x="127" y="3"/>
                    <a:pt x="127" y="3"/>
                    <a:pt x="128" y="3"/>
                  </a:cubicBezTo>
                  <a:cubicBezTo>
                    <a:pt x="124" y="2"/>
                    <a:pt x="122" y="4"/>
                    <a:pt x="119" y="3"/>
                  </a:cubicBezTo>
                  <a:cubicBezTo>
                    <a:pt x="119" y="3"/>
                    <a:pt x="119" y="2"/>
                    <a:pt x="119" y="2"/>
                  </a:cubicBezTo>
                  <a:cubicBezTo>
                    <a:pt x="122" y="2"/>
                    <a:pt x="124" y="2"/>
                    <a:pt x="124" y="3"/>
                  </a:cubicBezTo>
                  <a:cubicBezTo>
                    <a:pt x="124" y="2"/>
                    <a:pt x="122" y="2"/>
                    <a:pt x="124" y="1"/>
                  </a:cubicBezTo>
                  <a:cubicBezTo>
                    <a:pt x="122" y="1"/>
                    <a:pt x="118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3" y="2"/>
                    <a:pt x="113" y="2"/>
                  </a:cubicBezTo>
                  <a:cubicBezTo>
                    <a:pt x="112" y="1"/>
                    <a:pt x="110" y="1"/>
                    <a:pt x="109" y="1"/>
                  </a:cubicBezTo>
                  <a:cubicBezTo>
                    <a:pt x="109" y="2"/>
                    <a:pt x="107" y="2"/>
                    <a:pt x="109" y="3"/>
                  </a:cubicBezTo>
                  <a:cubicBezTo>
                    <a:pt x="108" y="3"/>
                    <a:pt x="109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1" y="2"/>
                    <a:pt x="112" y="2"/>
                    <a:pt x="113" y="2"/>
                  </a:cubicBezTo>
                  <a:cubicBezTo>
                    <a:pt x="112" y="3"/>
                    <a:pt x="111" y="3"/>
                    <a:pt x="110" y="3"/>
                  </a:cubicBezTo>
                  <a:cubicBezTo>
                    <a:pt x="109" y="3"/>
                    <a:pt x="109" y="4"/>
                    <a:pt x="108" y="4"/>
                  </a:cubicBezTo>
                  <a:cubicBezTo>
                    <a:pt x="107" y="3"/>
                    <a:pt x="103" y="2"/>
                    <a:pt x="103" y="2"/>
                  </a:cubicBezTo>
                  <a:cubicBezTo>
                    <a:pt x="99" y="2"/>
                    <a:pt x="94" y="2"/>
                    <a:pt x="92" y="3"/>
                  </a:cubicBezTo>
                  <a:cubicBezTo>
                    <a:pt x="91" y="4"/>
                    <a:pt x="91" y="3"/>
                    <a:pt x="90" y="3"/>
                  </a:cubicBezTo>
                  <a:cubicBezTo>
                    <a:pt x="91" y="3"/>
                    <a:pt x="92" y="3"/>
                    <a:pt x="92" y="2"/>
                  </a:cubicBezTo>
                  <a:cubicBezTo>
                    <a:pt x="90" y="3"/>
                    <a:pt x="86" y="3"/>
                    <a:pt x="85" y="4"/>
                  </a:cubicBezTo>
                  <a:cubicBezTo>
                    <a:pt x="83" y="3"/>
                    <a:pt x="87" y="3"/>
                    <a:pt x="83" y="3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77" y="1"/>
                    <a:pt x="72" y="5"/>
                    <a:pt x="65" y="3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7" y="2"/>
                    <a:pt x="47" y="4"/>
                    <a:pt x="38" y="3"/>
                  </a:cubicBezTo>
                  <a:cubicBezTo>
                    <a:pt x="36" y="2"/>
                    <a:pt x="35" y="3"/>
                    <a:pt x="34" y="4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27" y="4"/>
                    <a:pt x="24" y="2"/>
                    <a:pt x="20" y="3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5" y="4"/>
                    <a:pt x="15" y="3"/>
                  </a:cubicBezTo>
                  <a:cubicBezTo>
                    <a:pt x="15" y="3"/>
                    <a:pt x="15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7" y="3"/>
                    <a:pt x="10" y="2"/>
                    <a:pt x="6" y="2"/>
                  </a:cubicBezTo>
                  <a:cubicBezTo>
                    <a:pt x="4" y="2"/>
                    <a:pt x="1" y="3"/>
                    <a:pt x="1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7"/>
                    <a:pt x="4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8"/>
                    <a:pt x="7" y="8"/>
                    <a:pt x="8" y="7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1" y="8"/>
                    <a:pt x="13" y="8"/>
                  </a:cubicBezTo>
                  <a:cubicBezTo>
                    <a:pt x="14" y="8"/>
                    <a:pt x="12" y="7"/>
                    <a:pt x="14" y="7"/>
                  </a:cubicBezTo>
                  <a:cubicBezTo>
                    <a:pt x="15" y="7"/>
                    <a:pt x="15" y="8"/>
                    <a:pt x="16" y="7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7" y="8"/>
                    <a:pt x="19" y="8"/>
                    <a:pt x="20" y="7"/>
                  </a:cubicBezTo>
                  <a:cubicBezTo>
                    <a:pt x="21" y="8"/>
                    <a:pt x="24" y="7"/>
                    <a:pt x="24" y="8"/>
                  </a:cubicBezTo>
                  <a:cubicBezTo>
                    <a:pt x="25" y="8"/>
                    <a:pt x="27" y="7"/>
                    <a:pt x="28" y="7"/>
                  </a:cubicBezTo>
                  <a:cubicBezTo>
                    <a:pt x="25" y="9"/>
                    <a:pt x="32" y="7"/>
                    <a:pt x="32" y="9"/>
                  </a:cubicBezTo>
                  <a:cubicBezTo>
                    <a:pt x="34" y="7"/>
                    <a:pt x="38" y="8"/>
                    <a:pt x="41" y="7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42" y="8"/>
                    <a:pt x="42" y="8"/>
                    <a:pt x="43" y="8"/>
                  </a:cubicBezTo>
                  <a:cubicBezTo>
                    <a:pt x="44" y="7"/>
                    <a:pt x="46" y="7"/>
                    <a:pt x="48" y="6"/>
                  </a:cubicBezTo>
                  <a:cubicBezTo>
                    <a:pt x="50" y="7"/>
                    <a:pt x="46" y="8"/>
                    <a:pt x="47" y="9"/>
                  </a:cubicBezTo>
                  <a:cubicBezTo>
                    <a:pt x="47" y="8"/>
                    <a:pt x="51" y="8"/>
                    <a:pt x="50" y="7"/>
                  </a:cubicBezTo>
                  <a:cubicBezTo>
                    <a:pt x="52" y="8"/>
                    <a:pt x="51" y="7"/>
                    <a:pt x="52" y="8"/>
                  </a:cubicBezTo>
                  <a:cubicBezTo>
                    <a:pt x="52" y="7"/>
                    <a:pt x="54" y="8"/>
                    <a:pt x="55" y="7"/>
                  </a:cubicBezTo>
                  <a:cubicBezTo>
                    <a:pt x="57" y="8"/>
                    <a:pt x="56" y="8"/>
                    <a:pt x="58" y="8"/>
                  </a:cubicBezTo>
                  <a:cubicBezTo>
                    <a:pt x="59" y="8"/>
                    <a:pt x="57" y="9"/>
                    <a:pt x="57" y="9"/>
                  </a:cubicBezTo>
                  <a:close/>
                  <a:moveTo>
                    <a:pt x="117" y="7"/>
                  </a:moveTo>
                  <a:cubicBezTo>
                    <a:pt x="117" y="7"/>
                    <a:pt x="117" y="7"/>
                    <a:pt x="117" y="7"/>
                  </a:cubicBezTo>
                  <a:cubicBezTo>
                    <a:pt x="116" y="7"/>
                    <a:pt x="116" y="7"/>
                    <a:pt x="115" y="7"/>
                  </a:cubicBezTo>
                  <a:cubicBezTo>
                    <a:pt x="116" y="7"/>
                    <a:pt x="116" y="7"/>
                    <a:pt x="117" y="7"/>
                  </a:cubicBezTo>
                  <a:close/>
                  <a:moveTo>
                    <a:pt x="122" y="7"/>
                  </a:moveTo>
                  <a:cubicBezTo>
                    <a:pt x="121" y="7"/>
                    <a:pt x="120" y="7"/>
                    <a:pt x="120" y="7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1" y="6"/>
                    <a:pt x="122" y="7"/>
                  </a:cubicBezTo>
                  <a:close/>
                  <a:moveTo>
                    <a:pt x="111" y="1"/>
                  </a:moveTo>
                  <a:cubicBezTo>
                    <a:pt x="112" y="1"/>
                    <a:pt x="112" y="2"/>
                    <a:pt x="112" y="2"/>
                  </a:cubicBezTo>
                  <a:cubicBezTo>
                    <a:pt x="112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0" name="Freeform 199"/>
            <p:cNvSpPr>
              <a:spLocks/>
            </p:cNvSpPr>
            <p:nvPr/>
          </p:nvSpPr>
          <p:spPr bwMode="auto">
            <a:xfrm>
              <a:off x="2043113" y="4767263"/>
              <a:ext cx="11113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1" name="Freeform 200"/>
            <p:cNvSpPr>
              <a:spLocks/>
            </p:cNvSpPr>
            <p:nvPr/>
          </p:nvSpPr>
          <p:spPr bwMode="auto">
            <a:xfrm>
              <a:off x="718026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2" name="Rectangle 201"/>
            <p:cNvSpPr>
              <a:spLocks noChangeArrowheads="1"/>
            </p:cNvSpPr>
            <p:nvPr/>
          </p:nvSpPr>
          <p:spPr bwMode="auto">
            <a:xfrm>
              <a:off x="2967038" y="4835526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3" name="Freeform 202"/>
            <p:cNvSpPr>
              <a:spLocks/>
            </p:cNvSpPr>
            <p:nvPr/>
          </p:nvSpPr>
          <p:spPr bwMode="auto">
            <a:xfrm>
              <a:off x="7485063" y="4813301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4" name="Freeform 203"/>
            <p:cNvSpPr>
              <a:spLocks/>
            </p:cNvSpPr>
            <p:nvPr/>
          </p:nvSpPr>
          <p:spPr bwMode="auto">
            <a:xfrm>
              <a:off x="7620000" y="4813301"/>
              <a:ext cx="22225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5" name="Freeform 204"/>
            <p:cNvSpPr>
              <a:spLocks/>
            </p:cNvSpPr>
            <p:nvPr/>
          </p:nvSpPr>
          <p:spPr bwMode="auto">
            <a:xfrm>
              <a:off x="7732713" y="4813301"/>
              <a:ext cx="0" cy="11113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6" name="Freeform 205"/>
            <p:cNvSpPr>
              <a:spLocks/>
            </p:cNvSpPr>
            <p:nvPr/>
          </p:nvSpPr>
          <p:spPr bwMode="auto">
            <a:xfrm>
              <a:off x="6064250" y="4835526"/>
              <a:ext cx="23813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7" name="Freeform 206"/>
            <p:cNvSpPr>
              <a:spLocks/>
            </p:cNvSpPr>
            <p:nvPr/>
          </p:nvSpPr>
          <p:spPr bwMode="auto">
            <a:xfrm>
              <a:off x="6561138" y="4813301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8" name="Freeform 207"/>
            <p:cNvSpPr>
              <a:spLocks/>
            </p:cNvSpPr>
            <p:nvPr/>
          </p:nvSpPr>
          <p:spPr bwMode="auto">
            <a:xfrm>
              <a:off x="553561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9" name="Freeform 208"/>
            <p:cNvSpPr>
              <a:spLocks/>
            </p:cNvSpPr>
            <p:nvPr/>
          </p:nvSpPr>
          <p:spPr bwMode="auto">
            <a:xfrm>
              <a:off x="6538913" y="4813301"/>
              <a:ext cx="22225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0" name="Freeform 209"/>
            <p:cNvSpPr>
              <a:spLocks/>
            </p:cNvSpPr>
            <p:nvPr/>
          </p:nvSpPr>
          <p:spPr bwMode="auto">
            <a:xfrm>
              <a:off x="8172450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1" name="Freeform 210"/>
            <p:cNvSpPr>
              <a:spLocks/>
            </p:cNvSpPr>
            <p:nvPr/>
          </p:nvSpPr>
          <p:spPr bwMode="auto">
            <a:xfrm>
              <a:off x="81835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2" name="Freeform 211"/>
            <p:cNvSpPr>
              <a:spLocks/>
            </p:cNvSpPr>
            <p:nvPr/>
          </p:nvSpPr>
          <p:spPr bwMode="auto">
            <a:xfrm>
              <a:off x="8183563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3" name="Freeform 212"/>
            <p:cNvSpPr>
              <a:spLocks/>
            </p:cNvSpPr>
            <p:nvPr/>
          </p:nvSpPr>
          <p:spPr bwMode="auto">
            <a:xfrm>
              <a:off x="803751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4" name="Freeform 213"/>
            <p:cNvSpPr>
              <a:spLocks/>
            </p:cNvSpPr>
            <p:nvPr/>
          </p:nvSpPr>
          <p:spPr bwMode="auto">
            <a:xfrm>
              <a:off x="8002588" y="4813301"/>
              <a:ext cx="34925" cy="11113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3 w 3"/>
                <a:gd name="T5" fmla="*/ 1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5" name="Freeform 214"/>
            <p:cNvSpPr>
              <a:spLocks/>
            </p:cNvSpPr>
            <p:nvPr/>
          </p:nvSpPr>
          <p:spPr bwMode="auto">
            <a:xfrm>
              <a:off x="7812088" y="4767263"/>
              <a:ext cx="55563" cy="22225"/>
            </a:xfrm>
            <a:custGeom>
              <a:avLst/>
              <a:gdLst>
                <a:gd name="T0" fmla="*/ 1 w 5"/>
                <a:gd name="T1" fmla="*/ 1 h 2"/>
                <a:gd name="T2" fmla="*/ 4 w 5"/>
                <a:gd name="T3" fmla="*/ 2 h 2"/>
                <a:gd name="T4" fmla="*/ 4 w 5"/>
                <a:gd name="T5" fmla="*/ 1 h 2"/>
                <a:gd name="T6" fmla="*/ 1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4" y="1"/>
                  </a:cubicBezTo>
                  <a:cubicBezTo>
                    <a:pt x="0" y="0"/>
                    <a:pt x="5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6" name="Freeform 215"/>
            <p:cNvSpPr>
              <a:spLocks/>
            </p:cNvSpPr>
            <p:nvPr/>
          </p:nvSpPr>
          <p:spPr bwMode="auto">
            <a:xfrm>
              <a:off x="7699375" y="4767263"/>
              <a:ext cx="33338" cy="11113"/>
            </a:xfrm>
            <a:custGeom>
              <a:avLst/>
              <a:gdLst>
                <a:gd name="T0" fmla="*/ 1 w 3"/>
                <a:gd name="T1" fmla="*/ 1 h 1"/>
                <a:gd name="T2" fmla="*/ 2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1"/>
                    <a:pt x="1" y="1"/>
                    <a:pt x="2" y="0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7" name="Freeform 216"/>
            <p:cNvSpPr>
              <a:spLocks/>
            </p:cNvSpPr>
            <p:nvPr/>
          </p:nvSpPr>
          <p:spPr bwMode="auto">
            <a:xfrm>
              <a:off x="6921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8" name="Freeform 217"/>
            <p:cNvSpPr>
              <a:spLocks/>
            </p:cNvSpPr>
            <p:nvPr/>
          </p:nvSpPr>
          <p:spPr bwMode="auto">
            <a:xfrm>
              <a:off x="6786563" y="4813301"/>
              <a:ext cx="22225" cy="11113"/>
            </a:xfrm>
            <a:custGeom>
              <a:avLst/>
              <a:gdLst>
                <a:gd name="T0" fmla="*/ 0 w 14"/>
                <a:gd name="T1" fmla="*/ 7 h 7"/>
                <a:gd name="T2" fmla="*/ 7 w 14"/>
                <a:gd name="T3" fmla="*/ 7 h 7"/>
                <a:gd name="T4" fmla="*/ 14 w 14"/>
                <a:gd name="T5" fmla="*/ 0 h 7"/>
                <a:gd name="T6" fmla="*/ 0 w 1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0" y="7"/>
                  </a:moveTo>
                  <a:lnTo>
                    <a:pt x="7" y="7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9" name="Freeform 218"/>
            <p:cNvSpPr>
              <a:spLocks/>
            </p:cNvSpPr>
            <p:nvPr/>
          </p:nvSpPr>
          <p:spPr bwMode="auto">
            <a:xfrm>
              <a:off x="6673850" y="4767263"/>
              <a:ext cx="33338" cy="0"/>
            </a:xfrm>
            <a:custGeom>
              <a:avLst/>
              <a:gdLst>
                <a:gd name="T0" fmla="*/ 14 w 21"/>
                <a:gd name="T1" fmla="*/ 21 w 21"/>
                <a:gd name="T2" fmla="*/ 0 w 21"/>
                <a:gd name="T3" fmla="*/ 14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1">
                  <a:moveTo>
                    <a:pt x="14" y="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0" name="Freeform 219"/>
            <p:cNvSpPr>
              <a:spLocks/>
            </p:cNvSpPr>
            <p:nvPr/>
          </p:nvSpPr>
          <p:spPr bwMode="auto">
            <a:xfrm>
              <a:off x="5389563" y="4767263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1" name="Freeform 220"/>
            <p:cNvSpPr>
              <a:spLocks/>
            </p:cNvSpPr>
            <p:nvPr/>
          </p:nvSpPr>
          <p:spPr bwMode="auto">
            <a:xfrm>
              <a:off x="4779963" y="4767263"/>
              <a:ext cx="34925" cy="11113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2" name="Freeform 221"/>
            <p:cNvSpPr>
              <a:spLocks/>
            </p:cNvSpPr>
            <p:nvPr/>
          </p:nvSpPr>
          <p:spPr bwMode="auto">
            <a:xfrm>
              <a:off x="3113088" y="4756151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9D773FC-FC13-4371-BF5D-A44B3AD6386C}"/>
              </a:ext>
            </a:extLst>
          </p:cNvPr>
          <p:cNvSpPr/>
          <p:nvPr/>
        </p:nvSpPr>
        <p:spPr>
          <a:xfrm>
            <a:off x="464232" y="1164699"/>
            <a:ext cx="1096576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/>
              <a:t>“Predictive Health Dashboard”</a:t>
            </a:r>
            <a:r>
              <a:rPr lang="en-US" sz="2000" dirty="0"/>
              <a:t>, which would allow state governments to assess the health of their constituents, as well as take action to halt the spread of diet-related illnesses. It has 2 separate machine learning models.</a:t>
            </a:r>
          </a:p>
          <a:p>
            <a:endParaRPr lang="en-US" sz="2000" dirty="0"/>
          </a:p>
          <a:p>
            <a:r>
              <a:rPr lang="en-US" sz="2000" dirty="0"/>
              <a:t>Model 1: Diagnose the problem. </a:t>
            </a:r>
          </a:p>
          <a:p>
            <a:pPr marL="457200" lvl="1" indent="0">
              <a:buNone/>
            </a:pPr>
            <a:r>
              <a:rPr lang="en-US" sz="2000" i="1" dirty="0">
                <a:solidFill>
                  <a:srgbClr val="0070C0"/>
                </a:solidFill>
              </a:rPr>
              <a:t>Predicts the probability that a county experiences a diabetes rate greater than the national average.</a:t>
            </a:r>
          </a:p>
          <a:p>
            <a:pPr marL="285750" indent="-285750"/>
            <a:endParaRPr lang="en-US" sz="2000" dirty="0"/>
          </a:p>
          <a:p>
            <a:r>
              <a:rPr lang="en-US" sz="2000" dirty="0"/>
              <a:t>Model 2: Take proactive action</a:t>
            </a:r>
          </a:p>
          <a:p>
            <a:pPr marL="457200" lvl="1" indent="0">
              <a:buNone/>
            </a:pPr>
            <a:r>
              <a:rPr lang="en-US" sz="2000" i="1" dirty="0">
                <a:solidFill>
                  <a:srgbClr val="0070C0"/>
                </a:solidFill>
              </a:rPr>
              <a:t>Predicts the probability that a county will experience a decline in the number of grocery stores over the next 5 years.</a:t>
            </a:r>
            <a:endParaRPr lang="en-US" sz="2000" b="1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324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47398768"/>
              </p:ext>
            </p:extLst>
          </p:nvPr>
        </p:nvGraphicFramePr>
        <p:xfrm>
          <a:off x="1261979" y="844478"/>
          <a:ext cx="9566442" cy="5395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 Placeholder 42">
            <a:extLst>
              <a:ext uri="{FF2B5EF4-FFF2-40B4-BE49-F238E27FC236}">
                <a16:creationId xmlns:a16="http://schemas.microsoft.com/office/drawing/2014/main" id="{EC43E535-9EFF-4CE6-8C63-7795DCB100D1}"/>
              </a:ext>
            </a:extLst>
          </p:cNvPr>
          <p:cNvSpPr txBox="1">
            <a:spLocks/>
          </p:cNvSpPr>
          <p:nvPr/>
        </p:nvSpPr>
        <p:spPr>
          <a:xfrm>
            <a:off x="454599" y="370482"/>
            <a:ext cx="4922943" cy="473997"/>
          </a:xfrm>
          <a:prstGeom prst="rect">
            <a:avLst/>
          </a:prstGeom>
        </p:spPr>
        <p:txBody>
          <a:bodyPr anchor="t">
            <a:noAutofit/>
          </a:bodyPr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defTabSz="916777"/>
            <a:r>
              <a:rPr lang="en-US" sz="2400" b="1" kern="0" dirty="0">
                <a:solidFill>
                  <a:prstClr val="black"/>
                </a:solidFill>
                <a:ea typeface="Arial Unicode MS" charset="0"/>
                <a:cs typeface="Arial Unicode MS" charset="0"/>
              </a:rPr>
              <a:t>Our </a:t>
            </a:r>
            <a:r>
              <a:rPr lang="en-US" sz="2400" b="1" kern="0" dirty="0">
                <a:solidFill>
                  <a:prstClr val="black"/>
                </a:solidFill>
                <a:latin typeface="+mj-lt"/>
                <a:ea typeface="Arial Unicode MS" charset="0"/>
                <a:cs typeface="Arial Unicode MS" charset="0"/>
              </a:rPr>
              <a:t>Solution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5EC032C-E7C0-4C86-A5EE-BF96C566EDA3}"/>
              </a:ext>
            </a:extLst>
          </p:cNvPr>
          <p:cNvSpPr/>
          <p:nvPr/>
        </p:nvSpPr>
        <p:spPr>
          <a:xfrm>
            <a:off x="454599" y="844477"/>
            <a:ext cx="49552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How did we build our solution?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77BE26E-0D98-49DF-BED9-146BAEB18432}"/>
              </a:ext>
            </a:extLst>
          </p:cNvPr>
          <p:cNvGrpSpPr/>
          <p:nvPr/>
        </p:nvGrpSpPr>
        <p:grpSpPr>
          <a:xfrm>
            <a:off x="454599" y="795796"/>
            <a:ext cx="3247842" cy="83532"/>
            <a:chOff x="814388" y="4745038"/>
            <a:chExt cx="7493000" cy="112713"/>
          </a:xfrm>
          <a:solidFill>
            <a:srgbClr val="7F7F7F"/>
          </a:solidFill>
        </p:grpSpPr>
        <p:sp>
          <p:nvSpPr>
            <p:cNvPr id="6" name="Freeform 171">
              <a:extLst>
                <a:ext uri="{FF2B5EF4-FFF2-40B4-BE49-F238E27FC236}">
                  <a16:creationId xmlns:a16="http://schemas.microsoft.com/office/drawing/2014/main" id="{DF8DE0D3-C891-48F0-AF1E-13ED77173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163" y="4813301"/>
              <a:ext cx="22225" cy="1111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" name="Freeform 172">
              <a:extLst>
                <a:ext uri="{FF2B5EF4-FFF2-40B4-BE49-F238E27FC236}">
                  <a16:creationId xmlns:a16="http://schemas.microsoft.com/office/drawing/2014/main" id="{A9A8689A-2E33-49FC-A456-2D12C34BA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5788" y="4802188"/>
              <a:ext cx="79375" cy="22225"/>
            </a:xfrm>
            <a:custGeom>
              <a:avLst/>
              <a:gdLst>
                <a:gd name="T0" fmla="*/ 2 w 7"/>
                <a:gd name="T1" fmla="*/ 0 h 2"/>
                <a:gd name="T2" fmla="*/ 0 w 7"/>
                <a:gd name="T3" fmla="*/ 2 h 2"/>
                <a:gd name="T4" fmla="*/ 3 w 7"/>
                <a:gd name="T5" fmla="*/ 0 h 2"/>
                <a:gd name="T6" fmla="*/ 5 w 7"/>
                <a:gd name="T7" fmla="*/ 1 h 2"/>
                <a:gd name="T8" fmla="*/ 7 w 7"/>
                <a:gd name="T9" fmla="*/ 1 h 2"/>
                <a:gd name="T10" fmla="*/ 2 w 7"/>
                <a:gd name="T11" fmla="*/ 0 h 2"/>
                <a:gd name="T12" fmla="*/ 2 w 7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5" y="1"/>
                    <a:pt x="6" y="1"/>
                    <a:pt x="7" y="1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8" name="Freeform 173">
              <a:extLst>
                <a:ext uri="{FF2B5EF4-FFF2-40B4-BE49-F238E27FC236}">
                  <a16:creationId xmlns:a16="http://schemas.microsoft.com/office/drawing/2014/main" id="{1A867F5A-35E7-4545-A9E7-2CEB36602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150" y="4778376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9" name="Freeform 174">
              <a:extLst>
                <a:ext uri="{FF2B5EF4-FFF2-40B4-BE49-F238E27FC236}">
                  <a16:creationId xmlns:a16="http://schemas.microsoft.com/office/drawing/2014/main" id="{FAE1157D-479A-43E5-8A0E-458BBF118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5100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0" name="Freeform 175">
              <a:extLst>
                <a:ext uri="{FF2B5EF4-FFF2-40B4-BE49-F238E27FC236}">
                  <a16:creationId xmlns:a16="http://schemas.microsoft.com/office/drawing/2014/main" id="{5DE67225-F557-4CBC-B426-3C215E266D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2388" y="47672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1" name="Freeform 176">
              <a:extLst>
                <a:ext uri="{FF2B5EF4-FFF2-40B4-BE49-F238E27FC236}">
                  <a16:creationId xmlns:a16="http://schemas.microsoft.com/office/drawing/2014/main" id="{7C0D98F5-1E5D-4A2B-B785-65394F407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6925" y="477837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2" name="Freeform 177">
              <a:extLst>
                <a:ext uri="{FF2B5EF4-FFF2-40B4-BE49-F238E27FC236}">
                  <a16:creationId xmlns:a16="http://schemas.microsoft.com/office/drawing/2014/main" id="{F468DFF6-81AC-4C01-B7E5-0426F5267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1963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3" name="Freeform 178">
              <a:extLst>
                <a:ext uri="{FF2B5EF4-FFF2-40B4-BE49-F238E27FC236}">
                  <a16:creationId xmlns:a16="http://schemas.microsoft.com/office/drawing/2014/main" id="{B2507C6A-D040-4CA3-B7C1-19F34B30C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2838" y="4767263"/>
              <a:ext cx="11113" cy="11113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Freeform 179">
              <a:extLst>
                <a:ext uri="{FF2B5EF4-FFF2-40B4-BE49-F238E27FC236}">
                  <a16:creationId xmlns:a16="http://schemas.microsoft.com/office/drawing/2014/main" id="{1F1A88D2-F831-4726-876F-6DB18CFF862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63" y="4778376"/>
              <a:ext cx="12700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Freeform 180">
              <a:extLst>
                <a:ext uri="{FF2B5EF4-FFF2-40B4-BE49-F238E27FC236}">
                  <a16:creationId xmlns:a16="http://schemas.microsoft.com/office/drawing/2014/main" id="{4C1F4668-9C17-46FF-B689-C36385295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751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Freeform 181">
              <a:extLst>
                <a:ext uri="{FF2B5EF4-FFF2-40B4-BE49-F238E27FC236}">
                  <a16:creationId xmlns:a16="http://schemas.microsoft.com/office/drawing/2014/main" id="{DBB7F63B-EECE-4CA2-9486-70DBC3DB08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975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Freeform 182">
              <a:extLst>
                <a:ext uri="{FF2B5EF4-FFF2-40B4-BE49-F238E27FC236}">
                  <a16:creationId xmlns:a16="http://schemas.microsoft.com/office/drawing/2014/main" id="{E7E93958-E3C0-42A7-862D-C5E2A807E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26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" name="Freeform 183">
              <a:extLst>
                <a:ext uri="{FF2B5EF4-FFF2-40B4-BE49-F238E27FC236}">
                  <a16:creationId xmlns:a16="http://schemas.microsoft.com/office/drawing/2014/main" id="{CA65E1C7-F7C1-4939-BB70-CA7050822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500" y="4789488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" name="Freeform 184">
              <a:extLst>
                <a:ext uri="{FF2B5EF4-FFF2-40B4-BE49-F238E27FC236}">
                  <a16:creationId xmlns:a16="http://schemas.microsoft.com/office/drawing/2014/main" id="{304A022D-6295-4F94-BDF0-4AF65AACAF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0775" y="475615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" name="Freeform 185">
              <a:extLst>
                <a:ext uri="{FF2B5EF4-FFF2-40B4-BE49-F238E27FC236}">
                  <a16:creationId xmlns:a16="http://schemas.microsoft.com/office/drawing/2014/main" id="{864AB32D-6D19-4D08-845B-5C5F6F6AE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3550" y="4767263"/>
              <a:ext cx="66675" cy="11113"/>
            </a:xfrm>
            <a:custGeom>
              <a:avLst/>
              <a:gdLst>
                <a:gd name="T0" fmla="*/ 3 w 6"/>
                <a:gd name="T1" fmla="*/ 0 h 1"/>
                <a:gd name="T2" fmla="*/ 3 w 6"/>
                <a:gd name="T3" fmla="*/ 1 h 1"/>
                <a:gd name="T4" fmla="*/ 3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5" y="0"/>
                    <a:pt x="0" y="0"/>
                    <a:pt x="3" y="1"/>
                  </a:cubicBezTo>
                  <a:cubicBezTo>
                    <a:pt x="3" y="1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" name="Freeform 186">
              <a:extLst>
                <a:ext uri="{FF2B5EF4-FFF2-40B4-BE49-F238E27FC236}">
                  <a16:creationId xmlns:a16="http://schemas.microsoft.com/office/drawing/2014/main" id="{7CBF549B-8790-4B10-8C97-A1379F8B9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0850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" name="Freeform 187">
              <a:extLst>
                <a:ext uri="{FF2B5EF4-FFF2-40B4-BE49-F238E27FC236}">
                  <a16:creationId xmlns:a16="http://schemas.microsoft.com/office/drawing/2014/main" id="{FBFD52DC-09FA-468D-9F1D-107D604C0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688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3" name="Freeform 188">
              <a:extLst>
                <a:ext uri="{FF2B5EF4-FFF2-40B4-BE49-F238E27FC236}">
                  <a16:creationId xmlns:a16="http://schemas.microsoft.com/office/drawing/2014/main" id="{3E4B9A0A-36C7-4821-B073-A1D9877708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700" y="4756151"/>
              <a:ext cx="0" cy="11113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4" name="Freeform 189">
              <a:extLst>
                <a:ext uri="{FF2B5EF4-FFF2-40B4-BE49-F238E27FC236}">
                  <a16:creationId xmlns:a16="http://schemas.microsoft.com/office/drawing/2014/main" id="{5A7BD1B5-78B5-47F3-8B8B-C242C8413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4250" y="4767263"/>
              <a:ext cx="12700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5" name="Freeform 190">
              <a:extLst>
                <a:ext uri="{FF2B5EF4-FFF2-40B4-BE49-F238E27FC236}">
                  <a16:creationId xmlns:a16="http://schemas.microsoft.com/office/drawing/2014/main" id="{3DCB7E1E-A2FF-4BCE-8610-2E3F900867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4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6" name="Freeform 191">
              <a:extLst>
                <a:ext uri="{FF2B5EF4-FFF2-40B4-BE49-F238E27FC236}">
                  <a16:creationId xmlns:a16="http://schemas.microsoft.com/office/drawing/2014/main" id="{3FDCCBB0-9A4F-43BC-A817-F59F3E56D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638" y="47783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7" name="Freeform 192">
              <a:extLst>
                <a:ext uri="{FF2B5EF4-FFF2-40B4-BE49-F238E27FC236}">
                  <a16:creationId xmlns:a16="http://schemas.microsoft.com/office/drawing/2014/main" id="{ED90349F-0569-4E6D-9CD1-9CE92CC3A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5600" y="4824413"/>
              <a:ext cx="33338" cy="11113"/>
            </a:xfrm>
            <a:custGeom>
              <a:avLst/>
              <a:gdLst>
                <a:gd name="T0" fmla="*/ 3 w 3"/>
                <a:gd name="T1" fmla="*/ 1 h 1"/>
                <a:gd name="T2" fmla="*/ 3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1"/>
                    <a:pt x="3" y="0"/>
                    <a:pt x="3" y="0"/>
                  </a:cubicBezTo>
                  <a:cubicBezTo>
                    <a:pt x="3" y="1"/>
                    <a:pt x="0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8" name="Freeform 193">
              <a:extLst>
                <a:ext uri="{FF2B5EF4-FFF2-40B4-BE49-F238E27FC236}">
                  <a16:creationId xmlns:a16="http://schemas.microsoft.com/office/drawing/2014/main" id="{49A58BA2-442C-4B16-AA47-E81A50DAA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19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9" name="Freeform 194">
              <a:extLst>
                <a:ext uri="{FF2B5EF4-FFF2-40B4-BE49-F238E27FC236}">
                  <a16:creationId xmlns:a16="http://schemas.microsoft.com/office/drawing/2014/main" id="{0633C334-5662-4D0B-BBB9-A8D39D201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2275" y="4835526"/>
              <a:ext cx="33338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0" name="Freeform 195">
              <a:extLst>
                <a:ext uri="{FF2B5EF4-FFF2-40B4-BE49-F238E27FC236}">
                  <a16:creationId xmlns:a16="http://schemas.microsoft.com/office/drawing/2014/main" id="{6CB31741-174C-401F-862A-E070610DC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2600" y="4835526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1" name="Freeform 196">
              <a:extLst>
                <a:ext uri="{FF2B5EF4-FFF2-40B4-BE49-F238E27FC236}">
                  <a16:creationId xmlns:a16="http://schemas.microsoft.com/office/drawing/2014/main" id="{421170D4-9931-4E40-A89E-D6407B79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9563" y="4835526"/>
              <a:ext cx="22225" cy="0"/>
            </a:xfrm>
            <a:custGeom>
              <a:avLst/>
              <a:gdLst>
                <a:gd name="T0" fmla="*/ 2 w 2"/>
                <a:gd name="T1" fmla="*/ 1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2" name="Freeform 197">
              <a:extLst>
                <a:ext uri="{FF2B5EF4-FFF2-40B4-BE49-F238E27FC236}">
                  <a16:creationId xmlns:a16="http://schemas.microsoft.com/office/drawing/2014/main" id="{2DF1649C-9CFB-443D-990B-F89F3D694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8938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Freeform 198">
              <a:extLst>
                <a:ext uri="{FF2B5EF4-FFF2-40B4-BE49-F238E27FC236}">
                  <a16:creationId xmlns:a16="http://schemas.microsoft.com/office/drawing/2014/main" id="{B795AAC2-EC97-4ADC-B169-9E7152D70B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4388" y="4745038"/>
              <a:ext cx="7380288" cy="112713"/>
            </a:xfrm>
            <a:custGeom>
              <a:avLst/>
              <a:gdLst>
                <a:gd name="T0" fmla="*/ 75 w 655"/>
                <a:gd name="T1" fmla="*/ 7 h 10"/>
                <a:gd name="T2" fmla="*/ 80 w 655"/>
                <a:gd name="T3" fmla="*/ 7 h 10"/>
                <a:gd name="T4" fmla="*/ 97 w 655"/>
                <a:gd name="T5" fmla="*/ 8 h 10"/>
                <a:gd name="T6" fmla="*/ 133 w 655"/>
                <a:gd name="T7" fmla="*/ 8 h 10"/>
                <a:gd name="T8" fmla="*/ 156 w 655"/>
                <a:gd name="T9" fmla="*/ 7 h 10"/>
                <a:gd name="T10" fmla="*/ 193 w 655"/>
                <a:gd name="T11" fmla="*/ 7 h 10"/>
                <a:gd name="T12" fmla="*/ 208 w 655"/>
                <a:gd name="T13" fmla="*/ 8 h 10"/>
                <a:gd name="T14" fmla="*/ 229 w 655"/>
                <a:gd name="T15" fmla="*/ 7 h 10"/>
                <a:gd name="T16" fmla="*/ 250 w 655"/>
                <a:gd name="T17" fmla="*/ 7 h 10"/>
                <a:gd name="T18" fmla="*/ 274 w 655"/>
                <a:gd name="T19" fmla="*/ 7 h 10"/>
                <a:gd name="T20" fmla="*/ 326 w 655"/>
                <a:gd name="T21" fmla="*/ 8 h 10"/>
                <a:gd name="T22" fmla="*/ 385 w 655"/>
                <a:gd name="T23" fmla="*/ 8 h 10"/>
                <a:gd name="T24" fmla="*/ 412 w 655"/>
                <a:gd name="T25" fmla="*/ 7 h 10"/>
                <a:gd name="T26" fmla="*/ 456 w 655"/>
                <a:gd name="T27" fmla="*/ 7 h 10"/>
                <a:gd name="T28" fmla="*/ 474 w 655"/>
                <a:gd name="T29" fmla="*/ 8 h 10"/>
                <a:gd name="T30" fmla="*/ 496 w 655"/>
                <a:gd name="T31" fmla="*/ 6 h 10"/>
                <a:gd name="T32" fmla="*/ 505 w 655"/>
                <a:gd name="T33" fmla="*/ 6 h 10"/>
                <a:gd name="T34" fmla="*/ 521 w 655"/>
                <a:gd name="T35" fmla="*/ 6 h 10"/>
                <a:gd name="T36" fmla="*/ 547 w 655"/>
                <a:gd name="T37" fmla="*/ 6 h 10"/>
                <a:gd name="T38" fmla="*/ 569 w 655"/>
                <a:gd name="T39" fmla="*/ 6 h 10"/>
                <a:gd name="T40" fmla="*/ 593 w 655"/>
                <a:gd name="T41" fmla="*/ 6 h 10"/>
                <a:gd name="T42" fmla="*/ 604 w 655"/>
                <a:gd name="T43" fmla="*/ 6 h 10"/>
                <a:gd name="T44" fmla="*/ 620 w 655"/>
                <a:gd name="T45" fmla="*/ 7 h 10"/>
                <a:gd name="T46" fmla="*/ 645 w 655"/>
                <a:gd name="T47" fmla="*/ 6 h 10"/>
                <a:gd name="T48" fmla="*/ 654 w 655"/>
                <a:gd name="T49" fmla="*/ 6 h 10"/>
                <a:gd name="T50" fmla="*/ 641 w 655"/>
                <a:gd name="T51" fmla="*/ 4 h 10"/>
                <a:gd name="T52" fmla="*/ 628 w 655"/>
                <a:gd name="T53" fmla="*/ 3 h 10"/>
                <a:gd name="T54" fmla="*/ 615 w 655"/>
                <a:gd name="T55" fmla="*/ 3 h 10"/>
                <a:gd name="T56" fmla="*/ 590 w 655"/>
                <a:gd name="T57" fmla="*/ 3 h 10"/>
                <a:gd name="T58" fmla="*/ 580 w 655"/>
                <a:gd name="T59" fmla="*/ 4 h 10"/>
                <a:gd name="T60" fmla="*/ 570 w 655"/>
                <a:gd name="T61" fmla="*/ 3 h 10"/>
                <a:gd name="T62" fmla="*/ 552 w 655"/>
                <a:gd name="T63" fmla="*/ 4 h 10"/>
                <a:gd name="T64" fmla="*/ 532 w 655"/>
                <a:gd name="T65" fmla="*/ 2 h 10"/>
                <a:gd name="T66" fmla="*/ 509 w 655"/>
                <a:gd name="T67" fmla="*/ 3 h 10"/>
                <a:gd name="T68" fmla="*/ 504 w 655"/>
                <a:gd name="T69" fmla="*/ 2 h 10"/>
                <a:gd name="T70" fmla="*/ 485 w 655"/>
                <a:gd name="T71" fmla="*/ 1 h 10"/>
                <a:gd name="T72" fmla="*/ 477 w 655"/>
                <a:gd name="T73" fmla="*/ 1 h 10"/>
                <a:gd name="T74" fmla="*/ 465 w 655"/>
                <a:gd name="T75" fmla="*/ 3 h 10"/>
                <a:gd name="T76" fmla="*/ 453 w 655"/>
                <a:gd name="T77" fmla="*/ 3 h 10"/>
                <a:gd name="T78" fmla="*/ 437 w 655"/>
                <a:gd name="T79" fmla="*/ 3 h 10"/>
                <a:gd name="T80" fmla="*/ 418 w 655"/>
                <a:gd name="T81" fmla="*/ 3 h 10"/>
                <a:gd name="T82" fmla="*/ 390 w 655"/>
                <a:gd name="T83" fmla="*/ 4 h 10"/>
                <a:gd name="T84" fmla="*/ 369 w 655"/>
                <a:gd name="T85" fmla="*/ 3 h 10"/>
                <a:gd name="T86" fmla="*/ 355 w 655"/>
                <a:gd name="T87" fmla="*/ 4 h 10"/>
                <a:gd name="T88" fmla="*/ 339 w 655"/>
                <a:gd name="T89" fmla="*/ 4 h 10"/>
                <a:gd name="T90" fmla="*/ 304 w 655"/>
                <a:gd name="T91" fmla="*/ 0 h 10"/>
                <a:gd name="T92" fmla="*/ 272 w 655"/>
                <a:gd name="T93" fmla="*/ 2 h 10"/>
                <a:gd name="T94" fmla="*/ 249 w 655"/>
                <a:gd name="T95" fmla="*/ 1 h 10"/>
                <a:gd name="T96" fmla="*/ 207 w 655"/>
                <a:gd name="T97" fmla="*/ 1 h 10"/>
                <a:gd name="T98" fmla="*/ 172 w 655"/>
                <a:gd name="T99" fmla="*/ 3 h 10"/>
                <a:gd name="T100" fmla="*/ 141 w 655"/>
                <a:gd name="T101" fmla="*/ 3 h 10"/>
                <a:gd name="T102" fmla="*/ 128 w 655"/>
                <a:gd name="T103" fmla="*/ 3 h 10"/>
                <a:gd name="T104" fmla="*/ 116 w 655"/>
                <a:gd name="T105" fmla="*/ 2 h 10"/>
                <a:gd name="T106" fmla="*/ 110 w 655"/>
                <a:gd name="T107" fmla="*/ 2 h 10"/>
                <a:gd name="T108" fmla="*/ 92 w 655"/>
                <a:gd name="T109" fmla="*/ 2 h 10"/>
                <a:gd name="T110" fmla="*/ 34 w 655"/>
                <a:gd name="T111" fmla="*/ 4 h 10"/>
                <a:gd name="T112" fmla="*/ 14 w 655"/>
                <a:gd name="T113" fmla="*/ 3 h 10"/>
                <a:gd name="T114" fmla="*/ 7 w 655"/>
                <a:gd name="T115" fmla="*/ 7 h 10"/>
                <a:gd name="T116" fmla="*/ 14 w 655"/>
                <a:gd name="T117" fmla="*/ 7 h 10"/>
                <a:gd name="T118" fmla="*/ 41 w 655"/>
                <a:gd name="T119" fmla="*/ 7 h 10"/>
                <a:gd name="T120" fmla="*/ 55 w 655"/>
                <a:gd name="T121" fmla="*/ 7 h 10"/>
                <a:gd name="T122" fmla="*/ 122 w 655"/>
                <a:gd name="T123" fmla="*/ 7 h 10"/>
                <a:gd name="T124" fmla="*/ 111 w 655"/>
                <a:gd name="T1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5" h="10">
                  <a:moveTo>
                    <a:pt x="57" y="9"/>
                  </a:moveTo>
                  <a:cubicBezTo>
                    <a:pt x="60" y="9"/>
                    <a:pt x="58" y="8"/>
                    <a:pt x="59" y="7"/>
                  </a:cubicBezTo>
                  <a:cubicBezTo>
                    <a:pt x="62" y="7"/>
                    <a:pt x="60" y="8"/>
                    <a:pt x="61" y="9"/>
                  </a:cubicBezTo>
                  <a:cubicBezTo>
                    <a:pt x="63" y="8"/>
                    <a:pt x="65" y="7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8" y="7"/>
                    <a:pt x="72" y="8"/>
                    <a:pt x="74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4" y="7"/>
                    <a:pt x="74" y="6"/>
                    <a:pt x="74" y="6"/>
                  </a:cubicBezTo>
                  <a:cubicBezTo>
                    <a:pt x="75" y="6"/>
                    <a:pt x="76" y="5"/>
                    <a:pt x="77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8" y="7"/>
                    <a:pt x="75" y="6"/>
                    <a:pt x="75" y="7"/>
                  </a:cubicBezTo>
                  <a:cubicBezTo>
                    <a:pt x="78" y="7"/>
                    <a:pt x="80" y="6"/>
                    <a:pt x="82" y="6"/>
                  </a:cubicBezTo>
                  <a:cubicBezTo>
                    <a:pt x="83" y="7"/>
                    <a:pt x="78" y="7"/>
                    <a:pt x="80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80" y="8"/>
                    <a:pt x="76" y="7"/>
                    <a:pt x="78" y="8"/>
                  </a:cubicBezTo>
                  <a:cubicBezTo>
                    <a:pt x="82" y="9"/>
                    <a:pt x="82" y="8"/>
                    <a:pt x="86" y="8"/>
                  </a:cubicBezTo>
                  <a:cubicBezTo>
                    <a:pt x="86" y="8"/>
                    <a:pt x="85" y="7"/>
                    <a:pt x="86" y="7"/>
                  </a:cubicBezTo>
                  <a:cubicBezTo>
                    <a:pt x="91" y="6"/>
                    <a:pt x="90" y="9"/>
                    <a:pt x="94" y="8"/>
                  </a:cubicBezTo>
                  <a:cubicBezTo>
                    <a:pt x="95" y="7"/>
                    <a:pt x="95" y="6"/>
                    <a:pt x="98" y="7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8"/>
                    <a:pt x="99" y="6"/>
                    <a:pt x="103" y="7"/>
                  </a:cubicBezTo>
                  <a:cubicBezTo>
                    <a:pt x="102" y="8"/>
                    <a:pt x="100" y="7"/>
                    <a:pt x="101" y="8"/>
                  </a:cubicBezTo>
                  <a:cubicBezTo>
                    <a:pt x="103" y="8"/>
                    <a:pt x="102" y="7"/>
                    <a:pt x="104" y="7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8" y="8"/>
                    <a:pt x="113" y="7"/>
                    <a:pt x="117" y="7"/>
                  </a:cubicBezTo>
                  <a:cubicBezTo>
                    <a:pt x="116" y="7"/>
                    <a:pt x="116" y="7"/>
                    <a:pt x="117" y="8"/>
                  </a:cubicBezTo>
                  <a:cubicBezTo>
                    <a:pt x="122" y="7"/>
                    <a:pt x="128" y="8"/>
                    <a:pt x="133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6" y="8"/>
                    <a:pt x="135" y="8"/>
                  </a:cubicBezTo>
                  <a:cubicBezTo>
                    <a:pt x="137" y="8"/>
                    <a:pt x="135" y="8"/>
                    <a:pt x="136" y="7"/>
                  </a:cubicBezTo>
                  <a:cubicBezTo>
                    <a:pt x="138" y="7"/>
                    <a:pt x="138" y="8"/>
                    <a:pt x="137" y="8"/>
                  </a:cubicBezTo>
                  <a:cubicBezTo>
                    <a:pt x="141" y="7"/>
                    <a:pt x="147" y="7"/>
                    <a:pt x="151" y="7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3" y="8"/>
                    <a:pt x="153" y="6"/>
                    <a:pt x="156" y="7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62" y="7"/>
                    <a:pt x="169" y="7"/>
                    <a:pt x="173" y="8"/>
                  </a:cubicBezTo>
                  <a:cubicBezTo>
                    <a:pt x="174" y="7"/>
                    <a:pt x="179" y="8"/>
                    <a:pt x="180" y="7"/>
                  </a:cubicBezTo>
                  <a:cubicBezTo>
                    <a:pt x="183" y="7"/>
                    <a:pt x="182" y="8"/>
                    <a:pt x="187" y="8"/>
                  </a:cubicBezTo>
                  <a:cubicBezTo>
                    <a:pt x="189" y="8"/>
                    <a:pt x="189" y="7"/>
                    <a:pt x="191" y="7"/>
                  </a:cubicBezTo>
                  <a:cubicBezTo>
                    <a:pt x="191" y="8"/>
                    <a:pt x="191" y="8"/>
                    <a:pt x="191" y="8"/>
                  </a:cubicBezTo>
                  <a:cubicBezTo>
                    <a:pt x="193" y="7"/>
                    <a:pt x="193" y="7"/>
                    <a:pt x="193" y="7"/>
                  </a:cubicBezTo>
                  <a:cubicBezTo>
                    <a:pt x="194" y="8"/>
                    <a:pt x="194" y="8"/>
                    <a:pt x="194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5" y="8"/>
                    <a:pt x="195" y="7"/>
                    <a:pt x="195" y="7"/>
                  </a:cubicBezTo>
                  <a:cubicBezTo>
                    <a:pt x="197" y="7"/>
                    <a:pt x="201" y="8"/>
                    <a:pt x="201" y="8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06" y="8"/>
                    <a:pt x="205" y="8"/>
                    <a:pt x="205" y="8"/>
                  </a:cubicBezTo>
                  <a:cubicBezTo>
                    <a:pt x="208" y="7"/>
                    <a:pt x="205" y="9"/>
                    <a:pt x="208" y="8"/>
                  </a:cubicBezTo>
                  <a:cubicBezTo>
                    <a:pt x="208" y="8"/>
                    <a:pt x="208" y="8"/>
                    <a:pt x="208" y="8"/>
                  </a:cubicBezTo>
                  <a:cubicBezTo>
                    <a:pt x="210" y="8"/>
                    <a:pt x="213" y="8"/>
                    <a:pt x="215" y="8"/>
                  </a:cubicBezTo>
                  <a:cubicBezTo>
                    <a:pt x="215" y="8"/>
                    <a:pt x="215" y="8"/>
                    <a:pt x="215" y="8"/>
                  </a:cubicBezTo>
                  <a:cubicBezTo>
                    <a:pt x="219" y="9"/>
                    <a:pt x="224" y="8"/>
                    <a:pt x="228" y="8"/>
                  </a:cubicBezTo>
                  <a:cubicBezTo>
                    <a:pt x="227" y="8"/>
                    <a:pt x="227" y="7"/>
                    <a:pt x="229" y="7"/>
                  </a:cubicBezTo>
                  <a:cubicBezTo>
                    <a:pt x="229" y="8"/>
                    <a:pt x="229" y="8"/>
                    <a:pt x="229" y="8"/>
                  </a:cubicBezTo>
                  <a:cubicBezTo>
                    <a:pt x="230" y="7"/>
                    <a:pt x="228" y="7"/>
                    <a:pt x="229" y="7"/>
                  </a:cubicBezTo>
                  <a:cubicBezTo>
                    <a:pt x="231" y="7"/>
                    <a:pt x="231" y="8"/>
                    <a:pt x="230" y="8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32" y="8"/>
                    <a:pt x="231" y="8"/>
                    <a:pt x="231" y="8"/>
                  </a:cubicBezTo>
                  <a:cubicBezTo>
                    <a:pt x="232" y="8"/>
                    <a:pt x="235" y="9"/>
                    <a:pt x="236" y="8"/>
                  </a:cubicBezTo>
                  <a:cubicBezTo>
                    <a:pt x="236" y="9"/>
                    <a:pt x="236" y="9"/>
                    <a:pt x="236" y="9"/>
                  </a:cubicBezTo>
                  <a:cubicBezTo>
                    <a:pt x="241" y="9"/>
                    <a:pt x="243" y="8"/>
                    <a:pt x="247" y="8"/>
                  </a:cubicBezTo>
                  <a:cubicBezTo>
                    <a:pt x="247" y="8"/>
                    <a:pt x="249" y="8"/>
                    <a:pt x="250" y="7"/>
                  </a:cubicBezTo>
                  <a:cubicBezTo>
                    <a:pt x="253" y="7"/>
                    <a:pt x="256" y="8"/>
                    <a:pt x="259" y="8"/>
                  </a:cubicBezTo>
                  <a:cubicBezTo>
                    <a:pt x="262" y="8"/>
                    <a:pt x="260" y="7"/>
                    <a:pt x="261" y="7"/>
                  </a:cubicBezTo>
                  <a:cubicBezTo>
                    <a:pt x="261" y="7"/>
                    <a:pt x="265" y="7"/>
                    <a:pt x="263" y="8"/>
                  </a:cubicBezTo>
                  <a:cubicBezTo>
                    <a:pt x="267" y="8"/>
                    <a:pt x="268" y="8"/>
                    <a:pt x="274" y="7"/>
                  </a:cubicBezTo>
                  <a:cubicBezTo>
                    <a:pt x="273" y="7"/>
                    <a:pt x="272" y="7"/>
                    <a:pt x="273" y="7"/>
                  </a:cubicBezTo>
                  <a:cubicBezTo>
                    <a:pt x="274" y="6"/>
                    <a:pt x="275" y="7"/>
                    <a:pt x="275" y="7"/>
                  </a:cubicBezTo>
                  <a:cubicBezTo>
                    <a:pt x="274" y="7"/>
                    <a:pt x="274" y="7"/>
                    <a:pt x="274" y="7"/>
                  </a:cubicBezTo>
                  <a:cubicBezTo>
                    <a:pt x="280" y="6"/>
                    <a:pt x="288" y="9"/>
                    <a:pt x="293" y="8"/>
                  </a:cubicBezTo>
                  <a:cubicBezTo>
                    <a:pt x="292" y="8"/>
                    <a:pt x="292" y="8"/>
                    <a:pt x="292" y="8"/>
                  </a:cubicBezTo>
                  <a:cubicBezTo>
                    <a:pt x="297" y="7"/>
                    <a:pt x="297" y="7"/>
                    <a:pt x="297" y="7"/>
                  </a:cubicBezTo>
                  <a:cubicBezTo>
                    <a:pt x="299" y="7"/>
                    <a:pt x="296" y="8"/>
                    <a:pt x="297" y="8"/>
                  </a:cubicBezTo>
                  <a:cubicBezTo>
                    <a:pt x="303" y="7"/>
                    <a:pt x="306" y="8"/>
                    <a:pt x="310" y="8"/>
                  </a:cubicBezTo>
                  <a:cubicBezTo>
                    <a:pt x="313" y="10"/>
                    <a:pt x="322" y="7"/>
                    <a:pt x="326" y="9"/>
                  </a:cubicBezTo>
                  <a:cubicBezTo>
                    <a:pt x="326" y="8"/>
                    <a:pt x="326" y="8"/>
                    <a:pt x="326" y="8"/>
                  </a:cubicBezTo>
                  <a:cubicBezTo>
                    <a:pt x="327" y="8"/>
                    <a:pt x="327" y="8"/>
                    <a:pt x="328" y="9"/>
                  </a:cubicBezTo>
                  <a:cubicBezTo>
                    <a:pt x="328" y="8"/>
                    <a:pt x="327" y="8"/>
                    <a:pt x="328" y="8"/>
                  </a:cubicBezTo>
                  <a:cubicBezTo>
                    <a:pt x="338" y="7"/>
                    <a:pt x="348" y="9"/>
                    <a:pt x="358" y="9"/>
                  </a:cubicBezTo>
                  <a:cubicBezTo>
                    <a:pt x="362" y="9"/>
                    <a:pt x="360" y="7"/>
                    <a:pt x="365" y="8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71" y="8"/>
                    <a:pt x="379" y="9"/>
                    <a:pt x="386" y="8"/>
                  </a:cubicBezTo>
                  <a:cubicBezTo>
                    <a:pt x="386" y="8"/>
                    <a:pt x="386" y="8"/>
                    <a:pt x="385" y="8"/>
                  </a:cubicBezTo>
                  <a:cubicBezTo>
                    <a:pt x="386" y="9"/>
                    <a:pt x="390" y="8"/>
                    <a:pt x="391" y="8"/>
                  </a:cubicBezTo>
                  <a:cubicBezTo>
                    <a:pt x="392" y="8"/>
                    <a:pt x="391" y="8"/>
                    <a:pt x="391" y="8"/>
                  </a:cubicBezTo>
                  <a:cubicBezTo>
                    <a:pt x="393" y="9"/>
                    <a:pt x="395" y="8"/>
                    <a:pt x="396" y="8"/>
                  </a:cubicBezTo>
                  <a:cubicBezTo>
                    <a:pt x="396" y="8"/>
                    <a:pt x="396" y="8"/>
                    <a:pt x="395" y="8"/>
                  </a:cubicBezTo>
                  <a:cubicBezTo>
                    <a:pt x="396" y="8"/>
                    <a:pt x="400" y="9"/>
                    <a:pt x="399" y="8"/>
                  </a:cubicBezTo>
                  <a:cubicBezTo>
                    <a:pt x="402" y="8"/>
                    <a:pt x="404" y="8"/>
                    <a:pt x="407" y="8"/>
                  </a:cubicBezTo>
                  <a:cubicBezTo>
                    <a:pt x="408" y="7"/>
                    <a:pt x="411" y="8"/>
                    <a:pt x="412" y="7"/>
                  </a:cubicBezTo>
                  <a:cubicBezTo>
                    <a:pt x="412" y="8"/>
                    <a:pt x="416" y="8"/>
                    <a:pt x="418" y="8"/>
                  </a:cubicBezTo>
                  <a:cubicBezTo>
                    <a:pt x="418" y="8"/>
                    <a:pt x="420" y="8"/>
                    <a:pt x="419" y="8"/>
                  </a:cubicBezTo>
                  <a:cubicBezTo>
                    <a:pt x="421" y="8"/>
                    <a:pt x="423" y="8"/>
                    <a:pt x="422" y="8"/>
                  </a:cubicBezTo>
                  <a:cubicBezTo>
                    <a:pt x="426" y="9"/>
                    <a:pt x="430" y="6"/>
                    <a:pt x="432" y="8"/>
                  </a:cubicBezTo>
                  <a:cubicBezTo>
                    <a:pt x="438" y="8"/>
                    <a:pt x="443" y="7"/>
                    <a:pt x="448" y="7"/>
                  </a:cubicBezTo>
                  <a:cubicBezTo>
                    <a:pt x="448" y="8"/>
                    <a:pt x="443" y="7"/>
                    <a:pt x="443" y="8"/>
                  </a:cubicBezTo>
                  <a:cubicBezTo>
                    <a:pt x="448" y="8"/>
                    <a:pt x="451" y="7"/>
                    <a:pt x="456" y="7"/>
                  </a:cubicBezTo>
                  <a:cubicBezTo>
                    <a:pt x="457" y="7"/>
                    <a:pt x="455" y="8"/>
                    <a:pt x="454" y="8"/>
                  </a:cubicBezTo>
                  <a:cubicBezTo>
                    <a:pt x="459" y="7"/>
                    <a:pt x="464" y="8"/>
                    <a:pt x="468" y="7"/>
                  </a:cubicBezTo>
                  <a:cubicBezTo>
                    <a:pt x="468" y="7"/>
                    <a:pt x="468" y="7"/>
                    <a:pt x="468" y="8"/>
                  </a:cubicBezTo>
                  <a:cubicBezTo>
                    <a:pt x="468" y="8"/>
                    <a:pt x="470" y="8"/>
                    <a:pt x="469" y="7"/>
                  </a:cubicBezTo>
                  <a:cubicBezTo>
                    <a:pt x="469" y="7"/>
                    <a:pt x="469" y="7"/>
                    <a:pt x="469" y="7"/>
                  </a:cubicBezTo>
                  <a:cubicBezTo>
                    <a:pt x="467" y="7"/>
                    <a:pt x="472" y="6"/>
                    <a:pt x="472" y="5"/>
                  </a:cubicBezTo>
                  <a:cubicBezTo>
                    <a:pt x="471" y="7"/>
                    <a:pt x="477" y="6"/>
                    <a:pt x="474" y="8"/>
                  </a:cubicBezTo>
                  <a:cubicBezTo>
                    <a:pt x="475" y="8"/>
                    <a:pt x="476" y="7"/>
                    <a:pt x="475" y="7"/>
                  </a:cubicBezTo>
                  <a:cubicBezTo>
                    <a:pt x="476" y="7"/>
                    <a:pt x="477" y="7"/>
                    <a:pt x="476" y="8"/>
                  </a:cubicBezTo>
                  <a:cubicBezTo>
                    <a:pt x="479" y="7"/>
                    <a:pt x="478" y="7"/>
                    <a:pt x="481" y="7"/>
                  </a:cubicBezTo>
                  <a:cubicBezTo>
                    <a:pt x="481" y="7"/>
                    <a:pt x="480" y="7"/>
                    <a:pt x="480" y="7"/>
                  </a:cubicBezTo>
                  <a:cubicBezTo>
                    <a:pt x="481" y="7"/>
                    <a:pt x="483" y="6"/>
                    <a:pt x="485" y="7"/>
                  </a:cubicBezTo>
                  <a:cubicBezTo>
                    <a:pt x="485" y="7"/>
                    <a:pt x="485" y="7"/>
                    <a:pt x="484" y="7"/>
                  </a:cubicBezTo>
                  <a:cubicBezTo>
                    <a:pt x="489" y="7"/>
                    <a:pt x="491" y="6"/>
                    <a:pt x="496" y="6"/>
                  </a:cubicBezTo>
                  <a:cubicBezTo>
                    <a:pt x="495" y="7"/>
                    <a:pt x="497" y="7"/>
                    <a:pt x="498" y="8"/>
                  </a:cubicBezTo>
                  <a:cubicBezTo>
                    <a:pt x="500" y="7"/>
                    <a:pt x="500" y="7"/>
                    <a:pt x="500" y="7"/>
                  </a:cubicBezTo>
                  <a:cubicBezTo>
                    <a:pt x="499" y="7"/>
                    <a:pt x="499" y="7"/>
                    <a:pt x="499" y="7"/>
                  </a:cubicBezTo>
                  <a:cubicBezTo>
                    <a:pt x="501" y="7"/>
                    <a:pt x="503" y="6"/>
                    <a:pt x="505" y="6"/>
                  </a:cubicBezTo>
                  <a:cubicBezTo>
                    <a:pt x="503" y="7"/>
                    <a:pt x="503" y="7"/>
                    <a:pt x="503" y="7"/>
                  </a:cubicBezTo>
                  <a:cubicBezTo>
                    <a:pt x="507" y="7"/>
                    <a:pt x="507" y="7"/>
                    <a:pt x="507" y="7"/>
                  </a:cubicBezTo>
                  <a:cubicBezTo>
                    <a:pt x="505" y="6"/>
                    <a:pt x="505" y="6"/>
                    <a:pt x="505" y="6"/>
                  </a:cubicBezTo>
                  <a:cubicBezTo>
                    <a:pt x="507" y="6"/>
                    <a:pt x="505" y="5"/>
                    <a:pt x="508" y="5"/>
                  </a:cubicBezTo>
                  <a:cubicBezTo>
                    <a:pt x="507" y="5"/>
                    <a:pt x="510" y="5"/>
                    <a:pt x="511" y="6"/>
                  </a:cubicBezTo>
                  <a:cubicBezTo>
                    <a:pt x="511" y="6"/>
                    <a:pt x="511" y="6"/>
                    <a:pt x="511" y="6"/>
                  </a:cubicBezTo>
                  <a:cubicBezTo>
                    <a:pt x="512" y="5"/>
                    <a:pt x="513" y="5"/>
                    <a:pt x="515" y="5"/>
                  </a:cubicBezTo>
                  <a:cubicBezTo>
                    <a:pt x="515" y="6"/>
                    <a:pt x="514" y="7"/>
                    <a:pt x="515" y="7"/>
                  </a:cubicBezTo>
                  <a:cubicBezTo>
                    <a:pt x="516" y="6"/>
                    <a:pt x="520" y="6"/>
                    <a:pt x="521" y="6"/>
                  </a:cubicBezTo>
                  <a:cubicBezTo>
                    <a:pt x="521" y="6"/>
                    <a:pt x="520" y="6"/>
                    <a:pt x="521" y="6"/>
                  </a:cubicBezTo>
                  <a:cubicBezTo>
                    <a:pt x="522" y="6"/>
                    <a:pt x="522" y="6"/>
                    <a:pt x="522" y="6"/>
                  </a:cubicBezTo>
                  <a:cubicBezTo>
                    <a:pt x="522" y="6"/>
                    <a:pt x="523" y="6"/>
                    <a:pt x="522" y="7"/>
                  </a:cubicBezTo>
                  <a:cubicBezTo>
                    <a:pt x="525" y="7"/>
                    <a:pt x="522" y="5"/>
                    <a:pt x="525" y="6"/>
                  </a:cubicBezTo>
                  <a:cubicBezTo>
                    <a:pt x="525" y="6"/>
                    <a:pt x="525" y="6"/>
                    <a:pt x="524" y="6"/>
                  </a:cubicBezTo>
                  <a:cubicBezTo>
                    <a:pt x="528" y="6"/>
                    <a:pt x="531" y="6"/>
                    <a:pt x="534" y="6"/>
                  </a:cubicBezTo>
                  <a:cubicBezTo>
                    <a:pt x="535" y="7"/>
                    <a:pt x="532" y="6"/>
                    <a:pt x="533" y="7"/>
                  </a:cubicBezTo>
                  <a:cubicBezTo>
                    <a:pt x="537" y="7"/>
                    <a:pt x="542" y="6"/>
                    <a:pt x="547" y="6"/>
                  </a:cubicBezTo>
                  <a:cubicBezTo>
                    <a:pt x="546" y="6"/>
                    <a:pt x="546" y="6"/>
                    <a:pt x="546" y="6"/>
                  </a:cubicBezTo>
                  <a:cubicBezTo>
                    <a:pt x="547" y="5"/>
                    <a:pt x="549" y="7"/>
                    <a:pt x="552" y="6"/>
                  </a:cubicBezTo>
                  <a:cubicBezTo>
                    <a:pt x="551" y="6"/>
                    <a:pt x="551" y="7"/>
                    <a:pt x="551" y="7"/>
                  </a:cubicBezTo>
                  <a:cubicBezTo>
                    <a:pt x="554" y="7"/>
                    <a:pt x="558" y="6"/>
                    <a:pt x="562" y="6"/>
                  </a:cubicBezTo>
                  <a:cubicBezTo>
                    <a:pt x="562" y="6"/>
                    <a:pt x="562" y="6"/>
                    <a:pt x="562" y="6"/>
                  </a:cubicBezTo>
                  <a:cubicBezTo>
                    <a:pt x="563" y="7"/>
                    <a:pt x="566" y="6"/>
                    <a:pt x="568" y="7"/>
                  </a:cubicBezTo>
                  <a:cubicBezTo>
                    <a:pt x="569" y="6"/>
                    <a:pt x="570" y="6"/>
                    <a:pt x="569" y="6"/>
                  </a:cubicBezTo>
                  <a:cubicBezTo>
                    <a:pt x="576" y="8"/>
                    <a:pt x="581" y="5"/>
                    <a:pt x="586" y="6"/>
                  </a:cubicBezTo>
                  <a:cubicBezTo>
                    <a:pt x="586" y="6"/>
                    <a:pt x="585" y="7"/>
                    <a:pt x="585" y="7"/>
                  </a:cubicBezTo>
                  <a:cubicBezTo>
                    <a:pt x="590" y="6"/>
                    <a:pt x="590" y="6"/>
                    <a:pt x="590" y="6"/>
                  </a:cubicBezTo>
                  <a:cubicBezTo>
                    <a:pt x="590" y="6"/>
                    <a:pt x="589" y="6"/>
                    <a:pt x="588" y="5"/>
                  </a:cubicBezTo>
                  <a:cubicBezTo>
                    <a:pt x="589" y="5"/>
                    <a:pt x="590" y="5"/>
                    <a:pt x="592" y="5"/>
                  </a:cubicBezTo>
                  <a:cubicBezTo>
                    <a:pt x="589" y="5"/>
                    <a:pt x="592" y="6"/>
                    <a:pt x="592" y="6"/>
                  </a:cubicBezTo>
                  <a:cubicBezTo>
                    <a:pt x="592" y="6"/>
                    <a:pt x="593" y="6"/>
                    <a:pt x="593" y="6"/>
                  </a:cubicBezTo>
                  <a:cubicBezTo>
                    <a:pt x="595" y="7"/>
                    <a:pt x="593" y="4"/>
                    <a:pt x="596" y="5"/>
                  </a:cubicBezTo>
                  <a:cubicBezTo>
                    <a:pt x="596" y="5"/>
                    <a:pt x="596" y="5"/>
                    <a:pt x="596" y="5"/>
                  </a:cubicBezTo>
                  <a:cubicBezTo>
                    <a:pt x="597" y="5"/>
                    <a:pt x="598" y="5"/>
                    <a:pt x="600" y="5"/>
                  </a:cubicBezTo>
                  <a:cubicBezTo>
                    <a:pt x="600" y="6"/>
                    <a:pt x="598" y="5"/>
                    <a:pt x="598" y="6"/>
                  </a:cubicBezTo>
                  <a:cubicBezTo>
                    <a:pt x="600" y="6"/>
                    <a:pt x="602" y="4"/>
                    <a:pt x="604" y="5"/>
                  </a:cubicBezTo>
                  <a:cubicBezTo>
                    <a:pt x="603" y="5"/>
                    <a:pt x="602" y="5"/>
                    <a:pt x="601" y="6"/>
                  </a:cubicBezTo>
                  <a:cubicBezTo>
                    <a:pt x="603" y="6"/>
                    <a:pt x="603" y="6"/>
                    <a:pt x="604" y="6"/>
                  </a:cubicBezTo>
                  <a:cubicBezTo>
                    <a:pt x="604" y="6"/>
                    <a:pt x="604" y="6"/>
                    <a:pt x="604" y="6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9" y="5"/>
                    <a:pt x="611" y="6"/>
                    <a:pt x="614" y="5"/>
                  </a:cubicBezTo>
                  <a:cubicBezTo>
                    <a:pt x="611" y="6"/>
                    <a:pt x="614" y="6"/>
                    <a:pt x="614" y="6"/>
                  </a:cubicBezTo>
                  <a:cubicBezTo>
                    <a:pt x="615" y="7"/>
                    <a:pt x="616" y="7"/>
                    <a:pt x="615" y="7"/>
                  </a:cubicBezTo>
                  <a:cubicBezTo>
                    <a:pt x="617" y="6"/>
                    <a:pt x="618" y="8"/>
                    <a:pt x="620" y="7"/>
                  </a:cubicBezTo>
                  <a:cubicBezTo>
                    <a:pt x="620" y="7"/>
                    <a:pt x="622" y="7"/>
                    <a:pt x="621" y="7"/>
                  </a:cubicBezTo>
                  <a:cubicBezTo>
                    <a:pt x="623" y="7"/>
                    <a:pt x="621" y="7"/>
                    <a:pt x="621" y="7"/>
                  </a:cubicBezTo>
                  <a:cubicBezTo>
                    <a:pt x="624" y="6"/>
                    <a:pt x="628" y="8"/>
                    <a:pt x="632" y="6"/>
                  </a:cubicBezTo>
                  <a:cubicBezTo>
                    <a:pt x="636" y="6"/>
                    <a:pt x="637" y="5"/>
                    <a:pt x="640" y="5"/>
                  </a:cubicBezTo>
                  <a:cubicBezTo>
                    <a:pt x="641" y="5"/>
                    <a:pt x="639" y="6"/>
                    <a:pt x="639" y="6"/>
                  </a:cubicBezTo>
                  <a:cubicBezTo>
                    <a:pt x="641" y="6"/>
                    <a:pt x="642" y="6"/>
                    <a:pt x="644" y="6"/>
                  </a:cubicBezTo>
                  <a:cubicBezTo>
                    <a:pt x="644" y="6"/>
                    <a:pt x="644" y="6"/>
                    <a:pt x="645" y="6"/>
                  </a:cubicBezTo>
                  <a:cubicBezTo>
                    <a:pt x="646" y="6"/>
                    <a:pt x="646" y="5"/>
                    <a:pt x="647" y="6"/>
                  </a:cubicBezTo>
                  <a:cubicBezTo>
                    <a:pt x="647" y="6"/>
                    <a:pt x="647" y="6"/>
                    <a:pt x="646" y="7"/>
                  </a:cubicBezTo>
                  <a:cubicBezTo>
                    <a:pt x="648" y="6"/>
                    <a:pt x="649" y="6"/>
                    <a:pt x="651" y="6"/>
                  </a:cubicBezTo>
                  <a:cubicBezTo>
                    <a:pt x="651" y="6"/>
                    <a:pt x="650" y="6"/>
                    <a:pt x="649" y="7"/>
                  </a:cubicBezTo>
                  <a:cubicBezTo>
                    <a:pt x="651" y="7"/>
                    <a:pt x="654" y="6"/>
                    <a:pt x="655" y="6"/>
                  </a:cubicBezTo>
                  <a:cubicBezTo>
                    <a:pt x="654" y="5"/>
                    <a:pt x="654" y="5"/>
                    <a:pt x="654" y="5"/>
                  </a:cubicBezTo>
                  <a:cubicBezTo>
                    <a:pt x="654" y="5"/>
                    <a:pt x="654" y="6"/>
                    <a:pt x="654" y="6"/>
                  </a:cubicBezTo>
                  <a:cubicBezTo>
                    <a:pt x="652" y="7"/>
                    <a:pt x="651" y="6"/>
                    <a:pt x="651" y="6"/>
                  </a:cubicBezTo>
                  <a:cubicBezTo>
                    <a:pt x="652" y="5"/>
                    <a:pt x="652" y="5"/>
                    <a:pt x="652" y="5"/>
                  </a:cubicBezTo>
                  <a:cubicBezTo>
                    <a:pt x="651" y="4"/>
                    <a:pt x="647" y="6"/>
                    <a:pt x="645" y="6"/>
                  </a:cubicBezTo>
                  <a:cubicBezTo>
                    <a:pt x="646" y="4"/>
                    <a:pt x="646" y="4"/>
                    <a:pt x="646" y="4"/>
                  </a:cubicBezTo>
                  <a:cubicBezTo>
                    <a:pt x="643" y="5"/>
                    <a:pt x="643" y="5"/>
                    <a:pt x="643" y="5"/>
                  </a:cubicBezTo>
                  <a:cubicBezTo>
                    <a:pt x="643" y="5"/>
                    <a:pt x="643" y="4"/>
                    <a:pt x="644" y="4"/>
                  </a:cubicBezTo>
                  <a:cubicBezTo>
                    <a:pt x="642" y="4"/>
                    <a:pt x="642" y="5"/>
                    <a:pt x="641" y="4"/>
                  </a:cubicBezTo>
                  <a:cubicBezTo>
                    <a:pt x="641" y="4"/>
                    <a:pt x="641" y="4"/>
                    <a:pt x="641" y="4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9" y="4"/>
                    <a:pt x="639" y="3"/>
                    <a:pt x="640" y="4"/>
                  </a:cubicBezTo>
                  <a:cubicBezTo>
                    <a:pt x="637" y="3"/>
                    <a:pt x="635" y="4"/>
                    <a:pt x="634" y="4"/>
                  </a:cubicBezTo>
                  <a:cubicBezTo>
                    <a:pt x="634" y="4"/>
                    <a:pt x="634" y="4"/>
                    <a:pt x="634" y="4"/>
                  </a:cubicBezTo>
                  <a:cubicBezTo>
                    <a:pt x="630" y="4"/>
                    <a:pt x="633" y="4"/>
                    <a:pt x="630" y="5"/>
                  </a:cubicBezTo>
                  <a:cubicBezTo>
                    <a:pt x="628" y="3"/>
                    <a:pt x="628" y="3"/>
                    <a:pt x="628" y="3"/>
                  </a:cubicBezTo>
                  <a:cubicBezTo>
                    <a:pt x="628" y="4"/>
                    <a:pt x="628" y="4"/>
                    <a:pt x="628" y="4"/>
                  </a:cubicBezTo>
                  <a:cubicBezTo>
                    <a:pt x="627" y="4"/>
                    <a:pt x="626" y="4"/>
                    <a:pt x="627" y="4"/>
                  </a:cubicBezTo>
                  <a:cubicBezTo>
                    <a:pt x="625" y="4"/>
                    <a:pt x="627" y="4"/>
                    <a:pt x="626" y="5"/>
                  </a:cubicBezTo>
                  <a:cubicBezTo>
                    <a:pt x="624" y="4"/>
                    <a:pt x="620" y="5"/>
                    <a:pt x="619" y="4"/>
                  </a:cubicBezTo>
                  <a:cubicBezTo>
                    <a:pt x="619" y="4"/>
                    <a:pt x="622" y="4"/>
                    <a:pt x="619" y="5"/>
                  </a:cubicBezTo>
                  <a:cubicBezTo>
                    <a:pt x="619" y="3"/>
                    <a:pt x="617" y="5"/>
                    <a:pt x="615" y="4"/>
                  </a:cubicBezTo>
                  <a:cubicBezTo>
                    <a:pt x="615" y="3"/>
                    <a:pt x="617" y="4"/>
                    <a:pt x="615" y="3"/>
                  </a:cubicBezTo>
                  <a:cubicBezTo>
                    <a:pt x="614" y="4"/>
                    <a:pt x="611" y="3"/>
                    <a:pt x="610" y="3"/>
                  </a:cubicBezTo>
                  <a:cubicBezTo>
                    <a:pt x="610" y="4"/>
                    <a:pt x="606" y="4"/>
                    <a:pt x="603" y="4"/>
                  </a:cubicBezTo>
                  <a:cubicBezTo>
                    <a:pt x="604" y="4"/>
                    <a:pt x="598" y="3"/>
                    <a:pt x="596" y="3"/>
                  </a:cubicBezTo>
                  <a:cubicBezTo>
                    <a:pt x="596" y="3"/>
                    <a:pt x="596" y="3"/>
                    <a:pt x="596" y="3"/>
                  </a:cubicBezTo>
                  <a:cubicBezTo>
                    <a:pt x="595" y="4"/>
                    <a:pt x="593" y="4"/>
                    <a:pt x="591" y="4"/>
                  </a:cubicBezTo>
                  <a:cubicBezTo>
                    <a:pt x="591" y="3"/>
                    <a:pt x="591" y="3"/>
                    <a:pt x="592" y="3"/>
                  </a:cubicBezTo>
                  <a:cubicBezTo>
                    <a:pt x="590" y="3"/>
                    <a:pt x="590" y="3"/>
                    <a:pt x="590" y="3"/>
                  </a:cubicBezTo>
                  <a:cubicBezTo>
                    <a:pt x="590" y="3"/>
                    <a:pt x="589" y="3"/>
                    <a:pt x="588" y="3"/>
                  </a:cubicBezTo>
                  <a:cubicBezTo>
                    <a:pt x="589" y="3"/>
                    <a:pt x="589" y="3"/>
                    <a:pt x="589" y="3"/>
                  </a:cubicBezTo>
                  <a:cubicBezTo>
                    <a:pt x="586" y="3"/>
                    <a:pt x="584" y="3"/>
                    <a:pt x="581" y="3"/>
                  </a:cubicBezTo>
                  <a:cubicBezTo>
                    <a:pt x="580" y="4"/>
                    <a:pt x="583" y="5"/>
                    <a:pt x="580" y="5"/>
                  </a:cubicBezTo>
                  <a:cubicBezTo>
                    <a:pt x="580" y="5"/>
                    <a:pt x="580" y="4"/>
                    <a:pt x="580" y="4"/>
                  </a:cubicBezTo>
                  <a:cubicBezTo>
                    <a:pt x="580" y="4"/>
                    <a:pt x="579" y="4"/>
                    <a:pt x="579" y="4"/>
                  </a:cubicBezTo>
                  <a:cubicBezTo>
                    <a:pt x="580" y="4"/>
                    <a:pt x="580" y="4"/>
                    <a:pt x="580" y="4"/>
                  </a:cubicBezTo>
                  <a:cubicBezTo>
                    <a:pt x="579" y="3"/>
                    <a:pt x="579" y="4"/>
                    <a:pt x="578" y="4"/>
                  </a:cubicBezTo>
                  <a:cubicBezTo>
                    <a:pt x="578" y="4"/>
                    <a:pt x="577" y="4"/>
                    <a:pt x="578" y="3"/>
                  </a:cubicBezTo>
                  <a:cubicBezTo>
                    <a:pt x="578" y="3"/>
                    <a:pt x="579" y="4"/>
                    <a:pt x="579" y="3"/>
                  </a:cubicBezTo>
                  <a:cubicBezTo>
                    <a:pt x="578" y="3"/>
                    <a:pt x="576" y="3"/>
                    <a:pt x="576" y="3"/>
                  </a:cubicBezTo>
                  <a:cubicBezTo>
                    <a:pt x="576" y="3"/>
                    <a:pt x="576" y="3"/>
                    <a:pt x="575" y="3"/>
                  </a:cubicBezTo>
                  <a:cubicBezTo>
                    <a:pt x="572" y="3"/>
                    <a:pt x="574" y="3"/>
                    <a:pt x="572" y="2"/>
                  </a:cubicBezTo>
                  <a:cubicBezTo>
                    <a:pt x="572" y="3"/>
                    <a:pt x="570" y="2"/>
                    <a:pt x="570" y="3"/>
                  </a:cubicBezTo>
                  <a:cubicBezTo>
                    <a:pt x="570" y="3"/>
                    <a:pt x="569" y="3"/>
                    <a:pt x="569" y="3"/>
                  </a:cubicBezTo>
                  <a:cubicBezTo>
                    <a:pt x="568" y="3"/>
                    <a:pt x="563" y="3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5" y="4"/>
                    <a:pt x="565" y="4"/>
                    <a:pt x="565" y="4"/>
                  </a:cubicBezTo>
                  <a:cubicBezTo>
                    <a:pt x="561" y="4"/>
                    <a:pt x="556" y="3"/>
                    <a:pt x="552" y="4"/>
                  </a:cubicBezTo>
                  <a:cubicBezTo>
                    <a:pt x="552" y="3"/>
                    <a:pt x="552" y="3"/>
                    <a:pt x="552" y="3"/>
                  </a:cubicBezTo>
                  <a:cubicBezTo>
                    <a:pt x="550" y="4"/>
                    <a:pt x="547" y="3"/>
                    <a:pt x="545" y="4"/>
                  </a:cubicBezTo>
                  <a:cubicBezTo>
                    <a:pt x="544" y="4"/>
                    <a:pt x="544" y="4"/>
                    <a:pt x="544" y="3"/>
                  </a:cubicBezTo>
                  <a:cubicBezTo>
                    <a:pt x="542" y="3"/>
                    <a:pt x="542" y="4"/>
                    <a:pt x="539" y="3"/>
                  </a:cubicBezTo>
                  <a:cubicBezTo>
                    <a:pt x="541" y="3"/>
                    <a:pt x="538" y="3"/>
                    <a:pt x="541" y="3"/>
                  </a:cubicBezTo>
                  <a:cubicBezTo>
                    <a:pt x="539" y="3"/>
                    <a:pt x="538" y="2"/>
                    <a:pt x="535" y="3"/>
                  </a:cubicBezTo>
                  <a:cubicBezTo>
                    <a:pt x="536" y="2"/>
                    <a:pt x="534" y="2"/>
                    <a:pt x="532" y="2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3" y="3"/>
                    <a:pt x="532" y="3"/>
                    <a:pt x="531" y="3"/>
                  </a:cubicBezTo>
                  <a:cubicBezTo>
                    <a:pt x="531" y="2"/>
                    <a:pt x="531" y="2"/>
                    <a:pt x="531" y="2"/>
                  </a:cubicBezTo>
                  <a:cubicBezTo>
                    <a:pt x="526" y="1"/>
                    <a:pt x="522" y="4"/>
                    <a:pt x="519" y="2"/>
                  </a:cubicBezTo>
                  <a:cubicBezTo>
                    <a:pt x="517" y="3"/>
                    <a:pt x="521" y="2"/>
                    <a:pt x="520" y="3"/>
                  </a:cubicBezTo>
                  <a:cubicBezTo>
                    <a:pt x="518" y="3"/>
                    <a:pt x="515" y="2"/>
                    <a:pt x="515" y="2"/>
                  </a:cubicBezTo>
                  <a:cubicBezTo>
                    <a:pt x="512" y="1"/>
                    <a:pt x="512" y="3"/>
                    <a:pt x="509" y="3"/>
                  </a:cubicBezTo>
                  <a:cubicBezTo>
                    <a:pt x="509" y="3"/>
                    <a:pt x="509" y="4"/>
                    <a:pt x="507" y="4"/>
                  </a:cubicBezTo>
                  <a:cubicBezTo>
                    <a:pt x="505" y="4"/>
                    <a:pt x="504" y="3"/>
                    <a:pt x="506" y="3"/>
                  </a:cubicBezTo>
                  <a:cubicBezTo>
                    <a:pt x="506" y="3"/>
                    <a:pt x="506" y="3"/>
                    <a:pt x="506" y="3"/>
                  </a:cubicBezTo>
                  <a:cubicBezTo>
                    <a:pt x="507" y="3"/>
                    <a:pt x="508" y="3"/>
                    <a:pt x="507" y="2"/>
                  </a:cubicBezTo>
                  <a:cubicBezTo>
                    <a:pt x="507" y="3"/>
                    <a:pt x="507" y="3"/>
                    <a:pt x="507" y="3"/>
                  </a:cubicBezTo>
                  <a:cubicBezTo>
                    <a:pt x="506" y="2"/>
                    <a:pt x="503" y="2"/>
                    <a:pt x="503" y="2"/>
                  </a:cubicBezTo>
                  <a:cubicBezTo>
                    <a:pt x="502" y="2"/>
                    <a:pt x="503" y="2"/>
                    <a:pt x="504" y="2"/>
                  </a:cubicBezTo>
                  <a:cubicBezTo>
                    <a:pt x="501" y="2"/>
                    <a:pt x="499" y="2"/>
                    <a:pt x="496" y="2"/>
                  </a:cubicBezTo>
                  <a:cubicBezTo>
                    <a:pt x="497" y="2"/>
                    <a:pt x="497" y="3"/>
                    <a:pt x="497" y="3"/>
                  </a:cubicBezTo>
                  <a:cubicBezTo>
                    <a:pt x="492" y="2"/>
                    <a:pt x="495" y="3"/>
                    <a:pt x="492" y="3"/>
                  </a:cubicBezTo>
                  <a:cubicBezTo>
                    <a:pt x="490" y="3"/>
                    <a:pt x="493" y="2"/>
                    <a:pt x="490" y="3"/>
                  </a:cubicBezTo>
                  <a:cubicBezTo>
                    <a:pt x="488" y="2"/>
                    <a:pt x="489" y="2"/>
                    <a:pt x="490" y="1"/>
                  </a:cubicBezTo>
                  <a:cubicBezTo>
                    <a:pt x="487" y="2"/>
                    <a:pt x="485" y="1"/>
                    <a:pt x="483" y="1"/>
                  </a:cubicBezTo>
                  <a:cubicBezTo>
                    <a:pt x="485" y="1"/>
                    <a:pt x="485" y="1"/>
                    <a:pt x="485" y="1"/>
                  </a:cubicBezTo>
                  <a:cubicBezTo>
                    <a:pt x="484" y="1"/>
                    <a:pt x="483" y="1"/>
                    <a:pt x="482" y="1"/>
                  </a:cubicBezTo>
                  <a:cubicBezTo>
                    <a:pt x="483" y="2"/>
                    <a:pt x="483" y="2"/>
                    <a:pt x="483" y="2"/>
                  </a:cubicBezTo>
                  <a:cubicBezTo>
                    <a:pt x="482" y="1"/>
                    <a:pt x="482" y="1"/>
                    <a:pt x="482" y="1"/>
                  </a:cubicBezTo>
                  <a:cubicBezTo>
                    <a:pt x="481" y="2"/>
                    <a:pt x="482" y="2"/>
                    <a:pt x="481" y="3"/>
                  </a:cubicBezTo>
                  <a:cubicBezTo>
                    <a:pt x="479" y="2"/>
                    <a:pt x="477" y="3"/>
                    <a:pt x="477" y="2"/>
                  </a:cubicBezTo>
                  <a:cubicBezTo>
                    <a:pt x="480" y="3"/>
                    <a:pt x="476" y="1"/>
                    <a:pt x="479" y="1"/>
                  </a:cubicBezTo>
                  <a:cubicBezTo>
                    <a:pt x="479" y="1"/>
                    <a:pt x="478" y="1"/>
                    <a:pt x="477" y="1"/>
                  </a:cubicBezTo>
                  <a:cubicBezTo>
                    <a:pt x="477" y="1"/>
                    <a:pt x="477" y="1"/>
                    <a:pt x="478" y="1"/>
                  </a:cubicBezTo>
                  <a:cubicBezTo>
                    <a:pt x="474" y="0"/>
                    <a:pt x="476" y="2"/>
                    <a:pt x="473" y="2"/>
                  </a:cubicBezTo>
                  <a:cubicBezTo>
                    <a:pt x="473" y="1"/>
                    <a:pt x="472" y="1"/>
                    <a:pt x="471" y="1"/>
                  </a:cubicBezTo>
                  <a:cubicBezTo>
                    <a:pt x="473" y="1"/>
                    <a:pt x="472" y="2"/>
                    <a:pt x="471" y="2"/>
                  </a:cubicBezTo>
                  <a:cubicBezTo>
                    <a:pt x="468" y="2"/>
                    <a:pt x="468" y="3"/>
                    <a:pt x="467" y="3"/>
                  </a:cubicBezTo>
                  <a:cubicBezTo>
                    <a:pt x="468" y="3"/>
                    <a:pt x="468" y="3"/>
                    <a:pt x="468" y="3"/>
                  </a:cubicBezTo>
                  <a:cubicBezTo>
                    <a:pt x="468" y="3"/>
                    <a:pt x="467" y="3"/>
                    <a:pt x="465" y="3"/>
                  </a:cubicBezTo>
                  <a:cubicBezTo>
                    <a:pt x="465" y="3"/>
                    <a:pt x="467" y="3"/>
                    <a:pt x="466" y="3"/>
                  </a:cubicBezTo>
                  <a:cubicBezTo>
                    <a:pt x="464" y="4"/>
                    <a:pt x="462" y="2"/>
                    <a:pt x="460" y="3"/>
                  </a:cubicBezTo>
                  <a:cubicBezTo>
                    <a:pt x="458" y="2"/>
                    <a:pt x="460" y="2"/>
                    <a:pt x="459" y="1"/>
                  </a:cubicBezTo>
                  <a:cubicBezTo>
                    <a:pt x="456" y="2"/>
                    <a:pt x="456" y="1"/>
                    <a:pt x="453" y="1"/>
                  </a:cubicBezTo>
                  <a:cubicBezTo>
                    <a:pt x="454" y="2"/>
                    <a:pt x="454" y="2"/>
                    <a:pt x="452" y="2"/>
                  </a:cubicBezTo>
                  <a:cubicBezTo>
                    <a:pt x="456" y="2"/>
                    <a:pt x="456" y="2"/>
                    <a:pt x="456" y="2"/>
                  </a:cubicBezTo>
                  <a:cubicBezTo>
                    <a:pt x="453" y="3"/>
                    <a:pt x="453" y="3"/>
                    <a:pt x="453" y="3"/>
                  </a:cubicBezTo>
                  <a:cubicBezTo>
                    <a:pt x="455" y="3"/>
                    <a:pt x="456" y="2"/>
                    <a:pt x="457" y="3"/>
                  </a:cubicBezTo>
                  <a:cubicBezTo>
                    <a:pt x="456" y="3"/>
                    <a:pt x="456" y="3"/>
                    <a:pt x="457" y="3"/>
                  </a:cubicBezTo>
                  <a:cubicBezTo>
                    <a:pt x="455" y="3"/>
                    <a:pt x="453" y="4"/>
                    <a:pt x="450" y="3"/>
                  </a:cubicBezTo>
                  <a:cubicBezTo>
                    <a:pt x="451" y="2"/>
                    <a:pt x="451" y="2"/>
                    <a:pt x="451" y="2"/>
                  </a:cubicBezTo>
                  <a:cubicBezTo>
                    <a:pt x="447" y="1"/>
                    <a:pt x="445" y="3"/>
                    <a:pt x="440" y="2"/>
                  </a:cubicBezTo>
                  <a:cubicBezTo>
                    <a:pt x="442" y="3"/>
                    <a:pt x="442" y="3"/>
                    <a:pt x="442" y="3"/>
                  </a:cubicBezTo>
                  <a:cubicBezTo>
                    <a:pt x="441" y="3"/>
                    <a:pt x="439" y="3"/>
                    <a:pt x="437" y="3"/>
                  </a:cubicBezTo>
                  <a:cubicBezTo>
                    <a:pt x="438" y="2"/>
                    <a:pt x="437" y="2"/>
                    <a:pt x="436" y="2"/>
                  </a:cubicBezTo>
                  <a:cubicBezTo>
                    <a:pt x="436" y="2"/>
                    <a:pt x="433" y="2"/>
                    <a:pt x="432" y="3"/>
                  </a:cubicBezTo>
                  <a:cubicBezTo>
                    <a:pt x="431" y="2"/>
                    <a:pt x="431" y="2"/>
                    <a:pt x="431" y="2"/>
                  </a:cubicBezTo>
                  <a:cubicBezTo>
                    <a:pt x="427" y="2"/>
                    <a:pt x="426" y="4"/>
                    <a:pt x="423" y="3"/>
                  </a:cubicBezTo>
                  <a:cubicBezTo>
                    <a:pt x="424" y="3"/>
                    <a:pt x="423" y="3"/>
                    <a:pt x="425" y="2"/>
                  </a:cubicBezTo>
                  <a:cubicBezTo>
                    <a:pt x="424" y="2"/>
                    <a:pt x="423" y="2"/>
                    <a:pt x="423" y="2"/>
                  </a:cubicBezTo>
                  <a:cubicBezTo>
                    <a:pt x="422" y="2"/>
                    <a:pt x="420" y="3"/>
                    <a:pt x="418" y="3"/>
                  </a:cubicBezTo>
                  <a:cubicBezTo>
                    <a:pt x="418" y="3"/>
                    <a:pt x="418" y="3"/>
                    <a:pt x="417" y="3"/>
                  </a:cubicBezTo>
                  <a:cubicBezTo>
                    <a:pt x="416" y="3"/>
                    <a:pt x="417" y="3"/>
                    <a:pt x="417" y="3"/>
                  </a:cubicBezTo>
                  <a:cubicBezTo>
                    <a:pt x="417" y="3"/>
                    <a:pt x="415" y="3"/>
                    <a:pt x="416" y="4"/>
                  </a:cubicBezTo>
                  <a:cubicBezTo>
                    <a:pt x="412" y="2"/>
                    <a:pt x="406" y="4"/>
                    <a:pt x="403" y="3"/>
                  </a:cubicBezTo>
                  <a:cubicBezTo>
                    <a:pt x="400" y="3"/>
                    <a:pt x="397" y="3"/>
                    <a:pt x="395" y="3"/>
                  </a:cubicBezTo>
                  <a:cubicBezTo>
                    <a:pt x="395" y="3"/>
                    <a:pt x="395" y="3"/>
                    <a:pt x="396" y="3"/>
                  </a:cubicBezTo>
                  <a:cubicBezTo>
                    <a:pt x="392" y="2"/>
                    <a:pt x="394" y="4"/>
                    <a:pt x="390" y="4"/>
                  </a:cubicBezTo>
                  <a:cubicBezTo>
                    <a:pt x="388" y="3"/>
                    <a:pt x="392" y="3"/>
                    <a:pt x="391" y="3"/>
                  </a:cubicBezTo>
                  <a:cubicBezTo>
                    <a:pt x="390" y="1"/>
                    <a:pt x="387" y="3"/>
                    <a:pt x="384" y="2"/>
                  </a:cubicBezTo>
                  <a:cubicBezTo>
                    <a:pt x="385" y="2"/>
                    <a:pt x="385" y="2"/>
                    <a:pt x="385" y="2"/>
                  </a:cubicBezTo>
                  <a:cubicBezTo>
                    <a:pt x="383" y="2"/>
                    <a:pt x="380" y="3"/>
                    <a:pt x="377" y="3"/>
                  </a:cubicBezTo>
                  <a:cubicBezTo>
                    <a:pt x="377" y="3"/>
                    <a:pt x="378" y="3"/>
                    <a:pt x="377" y="2"/>
                  </a:cubicBezTo>
                  <a:cubicBezTo>
                    <a:pt x="375" y="3"/>
                    <a:pt x="372" y="4"/>
                    <a:pt x="369" y="4"/>
                  </a:cubicBezTo>
                  <a:cubicBezTo>
                    <a:pt x="370" y="3"/>
                    <a:pt x="370" y="4"/>
                    <a:pt x="369" y="3"/>
                  </a:cubicBezTo>
                  <a:cubicBezTo>
                    <a:pt x="368" y="3"/>
                    <a:pt x="370" y="4"/>
                    <a:pt x="367" y="4"/>
                  </a:cubicBezTo>
                  <a:cubicBezTo>
                    <a:pt x="366" y="4"/>
                    <a:pt x="365" y="3"/>
                    <a:pt x="364" y="3"/>
                  </a:cubicBezTo>
                  <a:cubicBezTo>
                    <a:pt x="367" y="3"/>
                    <a:pt x="367" y="3"/>
                    <a:pt x="367" y="3"/>
                  </a:cubicBezTo>
                  <a:cubicBezTo>
                    <a:pt x="366" y="2"/>
                    <a:pt x="364" y="3"/>
                    <a:pt x="362" y="3"/>
                  </a:cubicBezTo>
                  <a:cubicBezTo>
                    <a:pt x="363" y="2"/>
                    <a:pt x="363" y="2"/>
                    <a:pt x="363" y="2"/>
                  </a:cubicBezTo>
                  <a:cubicBezTo>
                    <a:pt x="359" y="2"/>
                    <a:pt x="359" y="3"/>
                    <a:pt x="355" y="3"/>
                  </a:cubicBezTo>
                  <a:cubicBezTo>
                    <a:pt x="355" y="4"/>
                    <a:pt x="355" y="4"/>
                    <a:pt x="355" y="4"/>
                  </a:cubicBezTo>
                  <a:cubicBezTo>
                    <a:pt x="353" y="5"/>
                    <a:pt x="353" y="3"/>
                    <a:pt x="351" y="4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49" y="3"/>
                    <a:pt x="346" y="4"/>
                    <a:pt x="343" y="4"/>
                  </a:cubicBezTo>
                  <a:cubicBezTo>
                    <a:pt x="344" y="3"/>
                    <a:pt x="347" y="3"/>
                    <a:pt x="349" y="2"/>
                  </a:cubicBezTo>
                  <a:cubicBezTo>
                    <a:pt x="348" y="2"/>
                    <a:pt x="344" y="2"/>
                    <a:pt x="344" y="3"/>
                  </a:cubicBezTo>
                  <a:cubicBezTo>
                    <a:pt x="344" y="3"/>
                    <a:pt x="345" y="2"/>
                    <a:pt x="346" y="3"/>
                  </a:cubicBezTo>
                  <a:cubicBezTo>
                    <a:pt x="344" y="3"/>
                    <a:pt x="342" y="4"/>
                    <a:pt x="339" y="4"/>
                  </a:cubicBezTo>
                  <a:cubicBezTo>
                    <a:pt x="339" y="2"/>
                    <a:pt x="331" y="3"/>
                    <a:pt x="329" y="2"/>
                  </a:cubicBezTo>
                  <a:cubicBezTo>
                    <a:pt x="324" y="3"/>
                    <a:pt x="319" y="1"/>
                    <a:pt x="314" y="2"/>
                  </a:cubicBezTo>
                  <a:cubicBezTo>
                    <a:pt x="316" y="3"/>
                    <a:pt x="312" y="2"/>
                    <a:pt x="312" y="3"/>
                  </a:cubicBezTo>
                  <a:cubicBezTo>
                    <a:pt x="311" y="3"/>
                    <a:pt x="310" y="3"/>
                    <a:pt x="310" y="3"/>
                  </a:cubicBezTo>
                  <a:cubicBezTo>
                    <a:pt x="306" y="2"/>
                    <a:pt x="306" y="2"/>
                    <a:pt x="306" y="2"/>
                  </a:cubicBezTo>
                  <a:cubicBezTo>
                    <a:pt x="305" y="2"/>
                    <a:pt x="307" y="2"/>
                    <a:pt x="307" y="1"/>
                  </a:cubicBezTo>
                  <a:cubicBezTo>
                    <a:pt x="304" y="1"/>
                    <a:pt x="306" y="1"/>
                    <a:pt x="304" y="0"/>
                  </a:cubicBezTo>
                  <a:cubicBezTo>
                    <a:pt x="304" y="1"/>
                    <a:pt x="303" y="1"/>
                    <a:pt x="301" y="1"/>
                  </a:cubicBezTo>
                  <a:cubicBezTo>
                    <a:pt x="304" y="2"/>
                    <a:pt x="304" y="2"/>
                    <a:pt x="304" y="2"/>
                  </a:cubicBezTo>
                  <a:cubicBezTo>
                    <a:pt x="300" y="3"/>
                    <a:pt x="300" y="0"/>
                    <a:pt x="29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5" y="1"/>
                    <a:pt x="289" y="1"/>
                    <a:pt x="287" y="2"/>
                  </a:cubicBezTo>
                  <a:cubicBezTo>
                    <a:pt x="287" y="2"/>
                    <a:pt x="286" y="1"/>
                    <a:pt x="287" y="1"/>
                  </a:cubicBezTo>
                  <a:cubicBezTo>
                    <a:pt x="282" y="1"/>
                    <a:pt x="276" y="3"/>
                    <a:pt x="272" y="2"/>
                  </a:cubicBezTo>
                  <a:cubicBezTo>
                    <a:pt x="272" y="1"/>
                    <a:pt x="272" y="1"/>
                    <a:pt x="272" y="1"/>
                  </a:cubicBezTo>
                  <a:cubicBezTo>
                    <a:pt x="271" y="2"/>
                    <a:pt x="271" y="2"/>
                    <a:pt x="269" y="2"/>
                  </a:cubicBezTo>
                  <a:cubicBezTo>
                    <a:pt x="269" y="2"/>
                    <a:pt x="270" y="1"/>
                    <a:pt x="269" y="1"/>
                  </a:cubicBezTo>
                  <a:cubicBezTo>
                    <a:pt x="269" y="2"/>
                    <a:pt x="267" y="2"/>
                    <a:pt x="265" y="2"/>
                  </a:cubicBezTo>
                  <a:cubicBezTo>
                    <a:pt x="267" y="1"/>
                    <a:pt x="267" y="1"/>
                    <a:pt x="267" y="1"/>
                  </a:cubicBezTo>
                  <a:cubicBezTo>
                    <a:pt x="262" y="1"/>
                    <a:pt x="259" y="2"/>
                    <a:pt x="255" y="3"/>
                  </a:cubicBezTo>
                  <a:cubicBezTo>
                    <a:pt x="255" y="2"/>
                    <a:pt x="251" y="1"/>
                    <a:pt x="249" y="1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43" y="1"/>
                    <a:pt x="239" y="2"/>
                    <a:pt x="234" y="2"/>
                  </a:cubicBezTo>
                  <a:cubicBezTo>
                    <a:pt x="230" y="1"/>
                    <a:pt x="222" y="2"/>
                    <a:pt x="217" y="1"/>
                  </a:cubicBezTo>
                  <a:cubicBezTo>
                    <a:pt x="218" y="1"/>
                    <a:pt x="217" y="2"/>
                    <a:pt x="216" y="2"/>
                  </a:cubicBezTo>
                  <a:cubicBezTo>
                    <a:pt x="214" y="2"/>
                    <a:pt x="212" y="3"/>
                    <a:pt x="212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2" y="1"/>
                    <a:pt x="209" y="1"/>
                    <a:pt x="207" y="1"/>
                  </a:cubicBezTo>
                  <a:cubicBezTo>
                    <a:pt x="207" y="2"/>
                    <a:pt x="207" y="2"/>
                    <a:pt x="207" y="2"/>
                  </a:cubicBezTo>
                  <a:cubicBezTo>
                    <a:pt x="202" y="0"/>
                    <a:pt x="193" y="3"/>
                    <a:pt x="190" y="1"/>
                  </a:cubicBezTo>
                  <a:cubicBezTo>
                    <a:pt x="189" y="2"/>
                    <a:pt x="187" y="2"/>
                    <a:pt x="186" y="2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83" y="1"/>
                    <a:pt x="181" y="1"/>
                    <a:pt x="176" y="1"/>
                  </a:cubicBezTo>
                  <a:cubicBezTo>
                    <a:pt x="177" y="1"/>
                    <a:pt x="177" y="1"/>
                    <a:pt x="177" y="1"/>
                  </a:cubicBezTo>
                  <a:cubicBezTo>
                    <a:pt x="175" y="1"/>
                    <a:pt x="174" y="3"/>
                    <a:pt x="172" y="3"/>
                  </a:cubicBezTo>
                  <a:cubicBezTo>
                    <a:pt x="171" y="2"/>
                    <a:pt x="171" y="2"/>
                    <a:pt x="171" y="2"/>
                  </a:cubicBezTo>
                  <a:cubicBezTo>
                    <a:pt x="167" y="2"/>
                    <a:pt x="162" y="1"/>
                    <a:pt x="158" y="2"/>
                  </a:cubicBezTo>
                  <a:cubicBezTo>
                    <a:pt x="158" y="2"/>
                    <a:pt x="158" y="1"/>
                    <a:pt x="159" y="1"/>
                  </a:cubicBezTo>
                  <a:cubicBezTo>
                    <a:pt x="157" y="1"/>
                    <a:pt x="151" y="0"/>
                    <a:pt x="152" y="2"/>
                  </a:cubicBezTo>
                  <a:cubicBezTo>
                    <a:pt x="152" y="1"/>
                    <a:pt x="148" y="2"/>
                    <a:pt x="145" y="2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4" y="3"/>
                    <a:pt x="144" y="3"/>
                    <a:pt x="141" y="3"/>
                  </a:cubicBezTo>
                  <a:cubicBezTo>
                    <a:pt x="140" y="3"/>
                    <a:pt x="140" y="3"/>
                    <a:pt x="141" y="3"/>
                  </a:cubicBezTo>
                  <a:cubicBezTo>
                    <a:pt x="139" y="2"/>
                    <a:pt x="139" y="3"/>
                    <a:pt x="137" y="3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5" y="2"/>
                    <a:pt x="136" y="3"/>
                    <a:pt x="134" y="3"/>
                  </a:cubicBezTo>
                  <a:cubicBezTo>
                    <a:pt x="133" y="4"/>
                    <a:pt x="130" y="3"/>
                    <a:pt x="130" y="2"/>
                  </a:cubicBezTo>
                  <a:cubicBezTo>
                    <a:pt x="130" y="3"/>
                    <a:pt x="128" y="3"/>
                    <a:pt x="127" y="3"/>
                  </a:cubicBezTo>
                  <a:cubicBezTo>
                    <a:pt x="127" y="3"/>
                    <a:pt x="127" y="3"/>
                    <a:pt x="128" y="3"/>
                  </a:cubicBezTo>
                  <a:cubicBezTo>
                    <a:pt x="124" y="2"/>
                    <a:pt x="122" y="4"/>
                    <a:pt x="119" y="3"/>
                  </a:cubicBezTo>
                  <a:cubicBezTo>
                    <a:pt x="119" y="3"/>
                    <a:pt x="119" y="2"/>
                    <a:pt x="119" y="2"/>
                  </a:cubicBezTo>
                  <a:cubicBezTo>
                    <a:pt x="122" y="2"/>
                    <a:pt x="124" y="2"/>
                    <a:pt x="124" y="3"/>
                  </a:cubicBezTo>
                  <a:cubicBezTo>
                    <a:pt x="124" y="2"/>
                    <a:pt x="122" y="2"/>
                    <a:pt x="124" y="1"/>
                  </a:cubicBezTo>
                  <a:cubicBezTo>
                    <a:pt x="122" y="1"/>
                    <a:pt x="118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3" y="2"/>
                    <a:pt x="113" y="2"/>
                  </a:cubicBezTo>
                  <a:cubicBezTo>
                    <a:pt x="112" y="1"/>
                    <a:pt x="110" y="1"/>
                    <a:pt x="109" y="1"/>
                  </a:cubicBezTo>
                  <a:cubicBezTo>
                    <a:pt x="109" y="2"/>
                    <a:pt x="107" y="2"/>
                    <a:pt x="109" y="3"/>
                  </a:cubicBezTo>
                  <a:cubicBezTo>
                    <a:pt x="108" y="3"/>
                    <a:pt x="109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1" y="2"/>
                    <a:pt x="112" y="2"/>
                    <a:pt x="113" y="2"/>
                  </a:cubicBezTo>
                  <a:cubicBezTo>
                    <a:pt x="112" y="3"/>
                    <a:pt x="111" y="3"/>
                    <a:pt x="110" y="3"/>
                  </a:cubicBezTo>
                  <a:cubicBezTo>
                    <a:pt x="109" y="3"/>
                    <a:pt x="109" y="4"/>
                    <a:pt x="108" y="4"/>
                  </a:cubicBezTo>
                  <a:cubicBezTo>
                    <a:pt x="107" y="3"/>
                    <a:pt x="103" y="2"/>
                    <a:pt x="103" y="2"/>
                  </a:cubicBezTo>
                  <a:cubicBezTo>
                    <a:pt x="99" y="2"/>
                    <a:pt x="94" y="2"/>
                    <a:pt x="92" y="3"/>
                  </a:cubicBezTo>
                  <a:cubicBezTo>
                    <a:pt x="91" y="4"/>
                    <a:pt x="91" y="3"/>
                    <a:pt x="90" y="3"/>
                  </a:cubicBezTo>
                  <a:cubicBezTo>
                    <a:pt x="91" y="3"/>
                    <a:pt x="92" y="3"/>
                    <a:pt x="92" y="2"/>
                  </a:cubicBezTo>
                  <a:cubicBezTo>
                    <a:pt x="90" y="3"/>
                    <a:pt x="86" y="3"/>
                    <a:pt x="85" y="4"/>
                  </a:cubicBezTo>
                  <a:cubicBezTo>
                    <a:pt x="83" y="3"/>
                    <a:pt x="87" y="3"/>
                    <a:pt x="83" y="3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77" y="1"/>
                    <a:pt x="72" y="5"/>
                    <a:pt x="65" y="3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7" y="2"/>
                    <a:pt x="47" y="4"/>
                    <a:pt x="38" y="3"/>
                  </a:cubicBezTo>
                  <a:cubicBezTo>
                    <a:pt x="36" y="2"/>
                    <a:pt x="35" y="3"/>
                    <a:pt x="34" y="4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27" y="4"/>
                    <a:pt x="24" y="2"/>
                    <a:pt x="20" y="3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3"/>
                    <a:pt x="15" y="4"/>
                    <a:pt x="15" y="3"/>
                  </a:cubicBezTo>
                  <a:cubicBezTo>
                    <a:pt x="15" y="3"/>
                    <a:pt x="15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7" y="3"/>
                    <a:pt x="10" y="2"/>
                    <a:pt x="6" y="2"/>
                  </a:cubicBezTo>
                  <a:cubicBezTo>
                    <a:pt x="4" y="2"/>
                    <a:pt x="1" y="3"/>
                    <a:pt x="1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7"/>
                    <a:pt x="4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8"/>
                    <a:pt x="7" y="8"/>
                    <a:pt x="8" y="7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1" y="8"/>
                    <a:pt x="13" y="8"/>
                  </a:cubicBezTo>
                  <a:cubicBezTo>
                    <a:pt x="14" y="8"/>
                    <a:pt x="12" y="7"/>
                    <a:pt x="14" y="7"/>
                  </a:cubicBezTo>
                  <a:cubicBezTo>
                    <a:pt x="15" y="7"/>
                    <a:pt x="15" y="8"/>
                    <a:pt x="16" y="7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7" y="8"/>
                    <a:pt x="19" y="8"/>
                    <a:pt x="20" y="7"/>
                  </a:cubicBezTo>
                  <a:cubicBezTo>
                    <a:pt x="21" y="8"/>
                    <a:pt x="24" y="7"/>
                    <a:pt x="24" y="8"/>
                  </a:cubicBezTo>
                  <a:cubicBezTo>
                    <a:pt x="25" y="8"/>
                    <a:pt x="27" y="7"/>
                    <a:pt x="28" y="7"/>
                  </a:cubicBezTo>
                  <a:cubicBezTo>
                    <a:pt x="25" y="9"/>
                    <a:pt x="32" y="7"/>
                    <a:pt x="32" y="9"/>
                  </a:cubicBezTo>
                  <a:cubicBezTo>
                    <a:pt x="34" y="7"/>
                    <a:pt x="38" y="8"/>
                    <a:pt x="41" y="7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42" y="8"/>
                    <a:pt x="42" y="8"/>
                    <a:pt x="43" y="8"/>
                  </a:cubicBezTo>
                  <a:cubicBezTo>
                    <a:pt x="44" y="7"/>
                    <a:pt x="46" y="7"/>
                    <a:pt x="48" y="6"/>
                  </a:cubicBezTo>
                  <a:cubicBezTo>
                    <a:pt x="50" y="7"/>
                    <a:pt x="46" y="8"/>
                    <a:pt x="47" y="9"/>
                  </a:cubicBezTo>
                  <a:cubicBezTo>
                    <a:pt x="47" y="8"/>
                    <a:pt x="51" y="8"/>
                    <a:pt x="50" y="7"/>
                  </a:cubicBezTo>
                  <a:cubicBezTo>
                    <a:pt x="52" y="8"/>
                    <a:pt x="51" y="7"/>
                    <a:pt x="52" y="8"/>
                  </a:cubicBezTo>
                  <a:cubicBezTo>
                    <a:pt x="52" y="7"/>
                    <a:pt x="54" y="8"/>
                    <a:pt x="55" y="7"/>
                  </a:cubicBezTo>
                  <a:cubicBezTo>
                    <a:pt x="57" y="8"/>
                    <a:pt x="56" y="8"/>
                    <a:pt x="58" y="8"/>
                  </a:cubicBezTo>
                  <a:cubicBezTo>
                    <a:pt x="59" y="8"/>
                    <a:pt x="57" y="9"/>
                    <a:pt x="57" y="9"/>
                  </a:cubicBezTo>
                  <a:close/>
                  <a:moveTo>
                    <a:pt x="117" y="7"/>
                  </a:moveTo>
                  <a:cubicBezTo>
                    <a:pt x="117" y="7"/>
                    <a:pt x="117" y="7"/>
                    <a:pt x="117" y="7"/>
                  </a:cubicBezTo>
                  <a:cubicBezTo>
                    <a:pt x="116" y="7"/>
                    <a:pt x="116" y="7"/>
                    <a:pt x="115" y="7"/>
                  </a:cubicBezTo>
                  <a:cubicBezTo>
                    <a:pt x="116" y="7"/>
                    <a:pt x="116" y="7"/>
                    <a:pt x="117" y="7"/>
                  </a:cubicBezTo>
                  <a:close/>
                  <a:moveTo>
                    <a:pt x="122" y="7"/>
                  </a:moveTo>
                  <a:cubicBezTo>
                    <a:pt x="121" y="7"/>
                    <a:pt x="120" y="7"/>
                    <a:pt x="120" y="7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1" y="6"/>
                    <a:pt x="122" y="7"/>
                  </a:cubicBezTo>
                  <a:close/>
                  <a:moveTo>
                    <a:pt x="111" y="1"/>
                  </a:moveTo>
                  <a:cubicBezTo>
                    <a:pt x="112" y="1"/>
                    <a:pt x="112" y="2"/>
                    <a:pt x="112" y="2"/>
                  </a:cubicBezTo>
                  <a:cubicBezTo>
                    <a:pt x="112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1" y="2"/>
                    <a:pt x="111" y="2"/>
                    <a:pt x="1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4" name="Freeform 199">
              <a:extLst>
                <a:ext uri="{FF2B5EF4-FFF2-40B4-BE49-F238E27FC236}">
                  <a16:creationId xmlns:a16="http://schemas.microsoft.com/office/drawing/2014/main" id="{57C7DA86-4569-444C-B308-C19544045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3113" y="4767263"/>
              <a:ext cx="11113" cy="1111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5" name="Freeform 200">
              <a:extLst>
                <a:ext uri="{FF2B5EF4-FFF2-40B4-BE49-F238E27FC236}">
                  <a16:creationId xmlns:a16="http://schemas.microsoft.com/office/drawing/2014/main" id="{CD71F6A8-CC43-4961-A591-B35A92BF8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0263" y="4789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BE4942C-A1F7-4815-8B1C-AE7F157BF5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7038" y="4835526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Freeform 202">
              <a:extLst>
                <a:ext uri="{FF2B5EF4-FFF2-40B4-BE49-F238E27FC236}">
                  <a16:creationId xmlns:a16="http://schemas.microsoft.com/office/drawing/2014/main" id="{010BCD68-BB1A-4852-82E5-4823E4A35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5063" y="4813301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8" name="Freeform 203">
              <a:extLst>
                <a:ext uri="{FF2B5EF4-FFF2-40B4-BE49-F238E27FC236}">
                  <a16:creationId xmlns:a16="http://schemas.microsoft.com/office/drawing/2014/main" id="{E2ABAE97-0F28-49E0-A993-42D15764E6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0000" y="4813301"/>
              <a:ext cx="22225" cy="1111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9" name="Freeform 204">
              <a:extLst>
                <a:ext uri="{FF2B5EF4-FFF2-40B4-BE49-F238E27FC236}">
                  <a16:creationId xmlns:a16="http://schemas.microsoft.com/office/drawing/2014/main" id="{5D9A6121-F45A-4893-83EB-49FD7339B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2713" y="4813301"/>
              <a:ext cx="0" cy="11113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0" name="Freeform 205">
              <a:extLst>
                <a:ext uri="{FF2B5EF4-FFF2-40B4-BE49-F238E27FC236}">
                  <a16:creationId xmlns:a16="http://schemas.microsoft.com/office/drawing/2014/main" id="{8ACCC63F-E45A-4072-8F3E-0EE3E2B22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4250" y="4835526"/>
              <a:ext cx="23813" cy="0"/>
            </a:xfrm>
            <a:custGeom>
              <a:avLst/>
              <a:gdLst>
                <a:gd name="T0" fmla="*/ 2 w 2"/>
                <a:gd name="T1" fmla="*/ 1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1" name="Freeform 206">
              <a:extLst>
                <a:ext uri="{FF2B5EF4-FFF2-40B4-BE49-F238E27FC236}">
                  <a16:creationId xmlns:a16="http://schemas.microsoft.com/office/drawing/2014/main" id="{107FEF2A-5ED6-4339-9BBA-EE067FB3D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1138" y="4813301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2" name="Freeform 207">
              <a:extLst>
                <a:ext uri="{FF2B5EF4-FFF2-40B4-BE49-F238E27FC236}">
                  <a16:creationId xmlns:a16="http://schemas.microsoft.com/office/drawing/2014/main" id="{BFFA033B-CBD9-4A0A-9ECC-71D20E32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5613" y="48355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3" name="Freeform 208">
              <a:extLst>
                <a:ext uri="{FF2B5EF4-FFF2-40B4-BE49-F238E27FC236}">
                  <a16:creationId xmlns:a16="http://schemas.microsoft.com/office/drawing/2014/main" id="{D5216C56-8473-4DCB-BA06-273B363B6A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8913" y="4813301"/>
              <a:ext cx="22225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4" name="Freeform 209">
              <a:extLst>
                <a:ext uri="{FF2B5EF4-FFF2-40B4-BE49-F238E27FC236}">
                  <a16:creationId xmlns:a16="http://schemas.microsoft.com/office/drawing/2014/main" id="{D7D54238-FEAC-473D-A946-B0B859ED2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450" y="4824413"/>
              <a:ext cx="111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5" name="Freeform 210">
              <a:extLst>
                <a:ext uri="{FF2B5EF4-FFF2-40B4-BE49-F238E27FC236}">
                  <a16:creationId xmlns:a16="http://schemas.microsoft.com/office/drawing/2014/main" id="{D6F9614D-3BD7-408B-BA1A-0B7C8778F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356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6" name="Freeform 211">
              <a:extLst>
                <a:ext uri="{FF2B5EF4-FFF2-40B4-BE49-F238E27FC236}">
                  <a16:creationId xmlns:a16="http://schemas.microsoft.com/office/drawing/2014/main" id="{5DEF7DA0-39CC-4366-B888-514119184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3563" y="4824413"/>
              <a:ext cx="11113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7" name="Freeform 212">
              <a:extLst>
                <a:ext uri="{FF2B5EF4-FFF2-40B4-BE49-F238E27FC236}">
                  <a16:creationId xmlns:a16="http://schemas.microsoft.com/office/drawing/2014/main" id="{35BFFEFA-0178-4185-B81B-F90AF9DB7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7513" y="48244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8" name="Freeform 213">
              <a:extLst>
                <a:ext uri="{FF2B5EF4-FFF2-40B4-BE49-F238E27FC236}">
                  <a16:creationId xmlns:a16="http://schemas.microsoft.com/office/drawing/2014/main" id="{98D05BE8-C390-4316-885B-763F6839F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2588" y="4813301"/>
              <a:ext cx="34925" cy="11113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3 w 3"/>
                <a:gd name="T5" fmla="*/ 1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Freeform 214">
              <a:extLst>
                <a:ext uri="{FF2B5EF4-FFF2-40B4-BE49-F238E27FC236}">
                  <a16:creationId xmlns:a16="http://schemas.microsoft.com/office/drawing/2014/main" id="{4D9B2672-FAF9-483E-902B-3B14287A5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2088" y="4767263"/>
              <a:ext cx="55563" cy="22225"/>
            </a:xfrm>
            <a:custGeom>
              <a:avLst/>
              <a:gdLst>
                <a:gd name="T0" fmla="*/ 1 w 5"/>
                <a:gd name="T1" fmla="*/ 1 h 2"/>
                <a:gd name="T2" fmla="*/ 4 w 5"/>
                <a:gd name="T3" fmla="*/ 2 h 2"/>
                <a:gd name="T4" fmla="*/ 4 w 5"/>
                <a:gd name="T5" fmla="*/ 1 h 2"/>
                <a:gd name="T6" fmla="*/ 1 w 5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1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4" y="1"/>
                  </a:cubicBezTo>
                  <a:cubicBezTo>
                    <a:pt x="0" y="0"/>
                    <a:pt x="5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0" name="Freeform 215">
              <a:extLst>
                <a:ext uri="{FF2B5EF4-FFF2-40B4-BE49-F238E27FC236}">
                  <a16:creationId xmlns:a16="http://schemas.microsoft.com/office/drawing/2014/main" id="{63F71CD9-B004-4B83-A06B-62030AC7B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9375" y="4767263"/>
              <a:ext cx="33338" cy="11113"/>
            </a:xfrm>
            <a:custGeom>
              <a:avLst/>
              <a:gdLst>
                <a:gd name="T0" fmla="*/ 1 w 3"/>
                <a:gd name="T1" fmla="*/ 1 h 1"/>
                <a:gd name="T2" fmla="*/ 2 w 3"/>
                <a:gd name="T3" fmla="*/ 0 h 1"/>
                <a:gd name="T4" fmla="*/ 1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cubicBezTo>
                    <a:pt x="3" y="1"/>
                    <a:pt x="1" y="1"/>
                    <a:pt x="2" y="0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1" name="Freeform 216">
              <a:extLst>
                <a:ext uri="{FF2B5EF4-FFF2-40B4-BE49-F238E27FC236}">
                  <a16:creationId xmlns:a16="http://schemas.microsoft.com/office/drawing/2014/main" id="{F1148778-B387-42C8-B64D-6AF939162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500" y="4767263"/>
              <a:ext cx="11113" cy="1111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2" name="Freeform 217">
              <a:extLst>
                <a:ext uri="{FF2B5EF4-FFF2-40B4-BE49-F238E27FC236}">
                  <a16:creationId xmlns:a16="http://schemas.microsoft.com/office/drawing/2014/main" id="{9A8E6F49-9064-40E7-A6B2-CC9FE4497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4813301"/>
              <a:ext cx="22225" cy="11113"/>
            </a:xfrm>
            <a:custGeom>
              <a:avLst/>
              <a:gdLst>
                <a:gd name="T0" fmla="*/ 0 w 14"/>
                <a:gd name="T1" fmla="*/ 7 h 7"/>
                <a:gd name="T2" fmla="*/ 7 w 14"/>
                <a:gd name="T3" fmla="*/ 7 h 7"/>
                <a:gd name="T4" fmla="*/ 14 w 14"/>
                <a:gd name="T5" fmla="*/ 0 h 7"/>
                <a:gd name="T6" fmla="*/ 0 w 1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0" y="7"/>
                  </a:moveTo>
                  <a:lnTo>
                    <a:pt x="7" y="7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3" name="Freeform 218">
              <a:extLst>
                <a:ext uri="{FF2B5EF4-FFF2-40B4-BE49-F238E27FC236}">
                  <a16:creationId xmlns:a16="http://schemas.microsoft.com/office/drawing/2014/main" id="{C0DD8856-0D5F-412D-9030-D536CEBA3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3850" y="4767263"/>
              <a:ext cx="33338" cy="0"/>
            </a:xfrm>
            <a:custGeom>
              <a:avLst/>
              <a:gdLst>
                <a:gd name="T0" fmla="*/ 14 w 21"/>
                <a:gd name="T1" fmla="*/ 21 w 21"/>
                <a:gd name="T2" fmla="*/ 0 w 21"/>
                <a:gd name="T3" fmla="*/ 14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1">
                  <a:moveTo>
                    <a:pt x="14" y="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4" name="Freeform 219">
              <a:extLst>
                <a:ext uri="{FF2B5EF4-FFF2-40B4-BE49-F238E27FC236}">
                  <a16:creationId xmlns:a16="http://schemas.microsoft.com/office/drawing/2014/main" id="{3296AD30-41C1-49B5-A5EB-54E1C96F6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9563" y="4767263"/>
              <a:ext cx="11113" cy="1111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5" name="Freeform 220">
              <a:extLst>
                <a:ext uri="{FF2B5EF4-FFF2-40B4-BE49-F238E27FC236}">
                  <a16:creationId xmlns:a16="http://schemas.microsoft.com/office/drawing/2014/main" id="{3620C3E1-699D-43E6-B231-740608E48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9963" y="4767263"/>
              <a:ext cx="34925" cy="11113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0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6" name="Freeform 221">
              <a:extLst>
                <a:ext uri="{FF2B5EF4-FFF2-40B4-BE49-F238E27FC236}">
                  <a16:creationId xmlns:a16="http://schemas.microsoft.com/office/drawing/2014/main" id="{A5F7F875-D6DB-4F8B-B441-4C4046684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3088" y="4756151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673" tIns="45837" rIns="91673" bIns="45837" numCol="1" anchor="t" anchorCtr="0" compatLnSpc="1">
              <a:prstTxWarp prst="textNoShape">
                <a:avLst/>
              </a:prstTxWarp>
            </a:bodyPr>
            <a:lstStyle/>
            <a:p>
              <a:endParaRPr lang="en-US" sz="1805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6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 Placeholder 2"/>
          <p:cNvSpPr txBox="1">
            <a:spLocks/>
          </p:cNvSpPr>
          <p:nvPr/>
        </p:nvSpPr>
        <p:spPr>
          <a:xfrm>
            <a:off x="735095" y="3614955"/>
            <a:ext cx="7719431" cy="3693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Wingdings" charset="2"/>
              <a:buChar char="§"/>
              <a:defRPr sz="2000" kern="1200">
                <a:solidFill>
                  <a:srgbClr val="3F3F3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Wingdings" charset="2"/>
              <a:buChar char="§"/>
              <a:defRPr sz="1800" kern="1200">
                <a:solidFill>
                  <a:srgbClr val="3F3F3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Wingdings" charset="2"/>
              <a:buChar char="§"/>
              <a:defRPr sz="1600" kern="1200">
                <a:solidFill>
                  <a:srgbClr val="3F3F3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Wingdings" charset="2"/>
              <a:buChar char="§"/>
              <a:defRPr sz="1400" kern="1200">
                <a:solidFill>
                  <a:srgbClr val="3F3F3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Wingdings" charset="2"/>
              <a:buChar char="§"/>
              <a:defRPr sz="1400" kern="1200">
                <a:solidFill>
                  <a:srgbClr val="3F3F3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Clr>
                <a:srgbClr val="92D050"/>
              </a:buClr>
              <a:buNone/>
            </a:pPr>
            <a:r>
              <a:rPr lang="en-US" sz="1800" dirty="0">
                <a:solidFill>
                  <a:schemeClr val="accent1"/>
                </a:solidFill>
                <a:latin typeface="+mj-lt"/>
                <a:ea typeface="Arial" charset="0"/>
                <a:cs typeface="Arial" charset="0"/>
              </a:rPr>
              <a:t> </a:t>
            </a:r>
            <a:r>
              <a:rPr lang="en-US" sz="1800" dirty="0" smtClean="0">
                <a:solidFill>
                  <a:schemeClr val="accent1"/>
                </a:solidFill>
                <a:latin typeface="+mj-lt"/>
                <a:ea typeface="Arial" charset="0"/>
                <a:cs typeface="Arial" charset="0"/>
              </a:rPr>
              <a:t>Open Local App.</a:t>
            </a:r>
            <a:endParaRPr lang="en-US" sz="1800" dirty="0">
              <a:solidFill>
                <a:schemeClr val="accent1"/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>
          <a:xfrm>
            <a:off x="640248" y="2600325"/>
            <a:ext cx="10742127" cy="1014630"/>
          </a:xfrm>
        </p:spPr>
        <p:txBody>
          <a:bodyPr/>
          <a:lstStyle/>
          <a:p>
            <a:r>
              <a:rPr lang="en-US" dirty="0"/>
              <a:t>How does our solution work?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0314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955765" y="22143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u="sng" dirty="0">
                <a:solidFill>
                  <a:srgbClr val="0070C0"/>
                </a:solidFill>
                <a:latin typeface="Berlin Sans FB" panose="020E0602020502020306" pitchFamily="34" charset="0"/>
              </a:rPr>
              <a:t>Model 1:</a:t>
            </a:r>
            <a:r>
              <a:rPr lang="en-US" sz="2000" dirty="0">
                <a:solidFill>
                  <a:srgbClr val="0070C0"/>
                </a:solidFill>
                <a:latin typeface="Berlin Sans FB" panose="020E0602020502020306" pitchFamily="34" charset="0"/>
              </a:rPr>
              <a:t> Is it possible to know which US county experiences a diabetes rate greater than the national average without collecting any PHI(Protected Health Information)?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3306" y="1444895"/>
            <a:ext cx="40320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Forest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Accuracy: </a:t>
            </a:r>
            <a:r>
              <a:rPr lang="en-US" dirty="0" smtClean="0"/>
              <a:t>82.8%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AUC: </a:t>
            </a:r>
            <a:r>
              <a:rPr lang="en-US" dirty="0" smtClean="0"/>
              <a:t>91.6%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61627" y="1680611"/>
            <a:ext cx="453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Feature Importance 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2" y="2322058"/>
            <a:ext cx="7325957" cy="389169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19" y="2628819"/>
            <a:ext cx="4332303" cy="329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48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Deloitte_US_Onscreen">
  <a:themeElements>
    <a:clrScheme name="Deloitte colors">
      <a:dk1>
        <a:sysClr val="windowText" lastClr="000000"/>
      </a:dk1>
      <a:lt1>
        <a:sysClr val="window" lastClr="FFFFFF"/>
      </a:lt1>
      <a:dk2>
        <a:srgbClr val="53565A"/>
      </a:dk2>
      <a:lt2>
        <a:srgbClr val="D0D0CE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53565A"/>
      </a:folHlink>
    </a:clrScheme>
    <a:fontScheme name="Deloitte Powerpoint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 smtClean="0">
            <a:solidFill>
              <a:schemeClr val="bg1"/>
            </a:solidFill>
          </a:defRPr>
        </a:defPPr>
      </a:lst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spcBef>
            <a:spcPts val="200"/>
          </a:spcBef>
          <a:buSzPct val="100000"/>
          <a:defRPr sz="1200" dirty="0" smtClean="0"/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Deloitte_16_9_Onscreen_US.potx" id="{0EE9D2B3-061D-4481-B583-397E8A57E8A2}" vid="{027ADE79-AE14-4360-9116-256000D5D1A0}"/>
    </a:ext>
  </a:extLst>
</a:theme>
</file>

<file path=ppt/theme/theme2.xml><?xml version="1.0" encoding="utf-8"?>
<a:theme xmlns:a="http://schemas.openxmlformats.org/drawingml/2006/main" name="2_Deloitte_US_Onscreen">
  <a:themeElements>
    <a:clrScheme name="Deloitte colors">
      <a:dk1>
        <a:sysClr val="windowText" lastClr="000000"/>
      </a:dk1>
      <a:lt1>
        <a:sysClr val="window" lastClr="FFFFFF"/>
      </a:lt1>
      <a:dk2>
        <a:srgbClr val="53565A"/>
      </a:dk2>
      <a:lt2>
        <a:srgbClr val="D0D0CE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53565A"/>
      </a:folHlink>
    </a:clrScheme>
    <a:fontScheme name="Deloitte Powerpoint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 smtClean="0">
            <a:solidFill>
              <a:schemeClr val="bg1"/>
            </a:solidFill>
          </a:defRPr>
        </a:defPPr>
      </a:lst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spcBef>
            <a:spcPts val="200"/>
          </a:spcBef>
          <a:buSzPct val="100000"/>
          <a:defRPr sz="1200" dirty="0" smtClean="0"/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Deloitte_16_9_Onscreen_US.potx" id="{0EE9D2B3-061D-4481-B583-397E8A57E8A2}" vid="{027ADE79-AE14-4360-9116-256000D5D1A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FA2B233742F64E8056EBCE33A21C00" ma:contentTypeVersion="0" ma:contentTypeDescription="Create a new document." ma:contentTypeScope="" ma:versionID="9b5b91389c05eb979bd0038ae079278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8113ED-4CA2-465C-9998-CEF7F23421D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DC50DBD-BA68-402C-9B36-323390533E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7598B6F-21C7-46B5-B45C-5A91A8F2B86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15758</TotalTime>
  <Words>866</Words>
  <Application>Microsoft Office PowerPoint</Application>
  <PresentationFormat>Widescreen</PresentationFormat>
  <Paragraphs>130</Paragraphs>
  <Slides>16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Arial</vt:lpstr>
      <vt:lpstr>Arial Unicode MS</vt:lpstr>
      <vt:lpstr>Berlin Sans FB</vt:lpstr>
      <vt:lpstr>Calibri</vt:lpstr>
      <vt:lpstr>Calibri Light</vt:lpstr>
      <vt:lpstr>Open Sans</vt:lpstr>
      <vt:lpstr>Verdana</vt:lpstr>
      <vt:lpstr>Wingdings</vt:lpstr>
      <vt:lpstr>Wingdings 2</vt:lpstr>
      <vt:lpstr>1_Deloitte_US_Onscreen</vt:lpstr>
      <vt:lpstr>2_Deloitte_US_Onscreen</vt:lpstr>
      <vt:lpstr>Office Theme</vt:lpstr>
      <vt:lpstr>think-cell Slide</vt:lpstr>
      <vt:lpstr>Tech Spotlight: ML Guild Hackathon – Grocery Store Gap  Presenters:  Swapna Batta and Kaushik Moudgalya</vt:lpstr>
      <vt:lpstr>Swapna Batta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Han, Hyemi (US - Los Angeles)</dc:creator>
  <cp:lastModifiedBy>Batta, Swapna</cp:lastModifiedBy>
  <cp:revision>436</cp:revision>
  <dcterms:modified xsi:type="dcterms:W3CDTF">2018-08-29T20:44:16Z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0x0101002CFA2B233742F64E8056EBCE33A21C00</vt:lpwstr>
  </property>
</Properties>
</file>